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8" r:id="rId2"/>
    <p:sldId id="269" r:id="rId3"/>
    <p:sldId id="273" r:id="rId4"/>
    <p:sldId id="274" r:id="rId5"/>
    <p:sldId id="270" r:id="rId6"/>
    <p:sldId id="263" r:id="rId7"/>
    <p:sldId id="260" r:id="rId8"/>
    <p:sldId id="261" r:id="rId9"/>
    <p:sldId id="264" r:id="rId10"/>
    <p:sldId id="262" r:id="rId11"/>
    <p:sldId id="271" r:id="rId12"/>
    <p:sldId id="280" r:id="rId13"/>
    <p:sldId id="281" r:id="rId14"/>
    <p:sldId id="279" r:id="rId15"/>
    <p:sldId id="265" r:id="rId16"/>
    <p:sldId id="266" r:id="rId17"/>
    <p:sldId id="267" r:id="rId18"/>
    <p:sldId id="278" r:id="rId19"/>
    <p:sldId id="272" r:id="rId20"/>
    <p:sldId id="275" r:id="rId21"/>
    <p:sldId id="276" r:id="rId22"/>
    <p:sldId id="277" r:id="rId23"/>
  </p:sldIdLst>
  <p:sldSz cx="12192000" cy="6858000"/>
  <p:notesSz cx="6858000" cy="9144000"/>
  <p:embeddedFontLst>
    <p:embeddedFont>
      <p:font typeface="Montserrat Light" pitchFamily="2" charset="0"/>
      <p:regular r:id="rId26"/>
      <p:italic r:id="rId27"/>
    </p:embeddedFont>
    <p:embeddedFont>
      <p:font typeface="TSTAR PRO" panose="02000806030000020004" pitchFamily="50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A21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556" y="11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2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E0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1B-408D-84A0-E024B437CE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1B-408D-84A0-E024B437CE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A21F2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1B-408D-84A0-E024B437CE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69731903"/>
        <c:axId val="600615631"/>
      </c:barChart>
      <c:catAx>
        <c:axId val="5697319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0615631"/>
        <c:crosses val="autoZero"/>
        <c:auto val="1"/>
        <c:lblAlgn val="ctr"/>
        <c:lblOffset val="100"/>
        <c:noMultiLvlLbl val="0"/>
      </c:catAx>
      <c:valAx>
        <c:axId val="6006156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97319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17C9E8-ADAA-BC65-0451-B9476CF76C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861A0F-8547-8CFA-40D4-EE386E9393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5F80B-DB11-44A7-B96D-E1BB049E8CA6}" type="datetimeFigureOut">
              <a:rPr lang="en-ID" smtClean="0"/>
              <a:t>14/07/2026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31A879-698C-1D1D-4B6E-7D2CCC6BB9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0B27D-42CA-617B-77F2-3FB05A0EA7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3DA0B-1C94-432C-B148-71681AE034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31731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32C51-8CE1-48CE-B490-987AA7B5C75A}" type="datetimeFigureOut">
              <a:rPr lang="en-ID" smtClean="0"/>
              <a:t>14/07/2026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C2137-F917-4AD9-B74E-74473728F8A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5907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6C1E8-BD33-5525-123C-C7B18035A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71FA3E-CE0C-EBDC-2B80-1733C79AC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5948E-5225-05CE-1BC8-85E7E81BD0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C2F91A-F8CC-8085-0B34-535A55903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C2137-F917-4AD9-B74E-74473728F8A2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82361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A5299-E0EE-5A69-0189-CC240CF02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6D5DCA-9D14-623F-B447-284A0A239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EC2AF7-B23A-87CD-8874-04A0F605F3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102E6-9C5A-18EA-8916-6C3D3F44A4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C2137-F917-4AD9-B74E-74473728F8A2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323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26DE3-92DF-541A-B0DB-0273E3FC3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FD63F1-9CAD-E2D3-CFE1-A1EFB2FAC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E13537-DC7C-0EE0-E829-8B1EEA9C3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F5420-FCDB-01E4-A5AD-DAFFFFB9B2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C2137-F917-4AD9-B74E-74473728F8A2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87698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9F441-825D-1238-F91E-4476256D6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AE56F7-F28A-DA6C-6976-5D43C564C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FA8D3E-00E9-1A8C-CE19-B6CCB436D0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B6B78-752C-EDCF-E4EC-4B160029E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C2137-F917-4AD9-B74E-74473728F8A2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5460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B6F07-E3D7-ECA9-8FCA-81CF313E4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92339-65A3-34CD-A722-6520A500CE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2CD272-7E0B-452D-AB25-C72938EB68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13D27-02FF-34E7-28CD-47B9BF9CEE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C2137-F917-4AD9-B74E-74473728F8A2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3568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1. Front Cover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45E40C6-5EB3-0940-7C41-034BCDF85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662DE7-1D49-E616-CB1D-36FCA2B9FA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872" y="2298699"/>
            <a:ext cx="6408053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03C131-4901-5AAC-D5CA-0F1584136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1872" y="3943437"/>
            <a:ext cx="4581525" cy="962025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A2D55F-2250-EE6A-0C17-5C039ED3DCC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E77E421-DD6B-3A3E-7B99-65EC81996CEE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4C7A8D-7FB9-11E3-74A5-553744956D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2" y="635320"/>
            <a:ext cx="1535185" cy="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68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94850" y="1052343"/>
            <a:ext cx="4566913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238" y="10523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tabLst/>
              <a:defRPr sz="1100"/>
            </a:lvl1pPr>
            <a:lvl2pPr indent="0">
              <a:lnSpc>
                <a:spcPct val="150000"/>
              </a:lnSpc>
              <a:buNone/>
              <a:defRPr sz="1100"/>
            </a:lvl2pPr>
            <a:lvl3pPr indent="0">
              <a:lnSpc>
                <a:spcPct val="150000"/>
              </a:lnSpc>
              <a:buNone/>
              <a:defRPr sz="1100"/>
            </a:lvl3pPr>
            <a:lvl4pPr indent="0">
              <a:lnSpc>
                <a:spcPct val="150000"/>
              </a:lnSpc>
              <a:buNone/>
              <a:defRPr sz="1100"/>
            </a:lvl4pPr>
            <a:lvl5pPr indent="0">
              <a:lnSpc>
                <a:spcPct val="15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8A7FBD04-75D7-1126-914C-8C9AF5FDAB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238" y="27287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defRPr sz="1100"/>
            </a:lvl1pPr>
            <a:lvl2pPr indent="0">
              <a:lnSpc>
                <a:spcPct val="150000"/>
              </a:lnSpc>
              <a:buNone/>
              <a:defRPr sz="1100"/>
            </a:lvl2pPr>
            <a:lvl3pPr indent="0">
              <a:lnSpc>
                <a:spcPct val="150000"/>
              </a:lnSpc>
              <a:buNone/>
              <a:defRPr sz="1100"/>
            </a:lvl3pPr>
            <a:lvl4pPr indent="0">
              <a:lnSpc>
                <a:spcPct val="150000"/>
              </a:lnSpc>
              <a:buNone/>
              <a:defRPr sz="1100"/>
            </a:lvl4pPr>
            <a:lvl5pPr indent="0">
              <a:lnSpc>
                <a:spcPct val="15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5BF19F01-1725-A181-499C-EDE8B63247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238" y="44051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defRPr sz="1100"/>
            </a:lvl1pPr>
            <a:lvl2pPr indent="0">
              <a:lnSpc>
                <a:spcPct val="150000"/>
              </a:lnSpc>
              <a:buNone/>
              <a:defRPr sz="1100"/>
            </a:lvl2pPr>
            <a:lvl3pPr indent="0">
              <a:lnSpc>
                <a:spcPct val="150000"/>
              </a:lnSpc>
              <a:buNone/>
              <a:defRPr sz="1100"/>
            </a:lvl3pPr>
            <a:lvl4pPr indent="0">
              <a:lnSpc>
                <a:spcPct val="150000"/>
              </a:lnSpc>
              <a:buNone/>
              <a:defRPr sz="1100"/>
            </a:lvl4pPr>
            <a:lvl5pPr indent="0">
              <a:lnSpc>
                <a:spcPct val="15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9E56288-BC57-6095-F4E2-1360428E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4" name="Footer Placeholder 26">
            <a:extLst>
              <a:ext uri="{FF2B5EF4-FFF2-40B4-BE49-F238E27FC236}">
                <a16:creationId xmlns:a16="http://schemas.microsoft.com/office/drawing/2014/main" id="{62682E95-C14E-F10A-9815-59293BA8CF7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DFDE16C4-11E5-E3BF-E999-636A8DB5A6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34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1" y="0"/>
            <a:ext cx="5670550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6B87957-BC65-45D3-EA1A-BE9B96157B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5661025" cy="68580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3"/>
            <a:ext cx="4566913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11875" y="1052344"/>
            <a:ext cx="5476875" cy="471928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/>
            </a:lvl1pPr>
            <a:lvl2pPr indent="0">
              <a:lnSpc>
                <a:spcPct val="150000"/>
              </a:lnSpc>
              <a:spcBef>
                <a:spcPts val="0"/>
              </a:spcBef>
              <a:buNone/>
              <a:defRPr sz="1100"/>
            </a:lvl2pPr>
            <a:lvl3pPr indent="0">
              <a:lnSpc>
                <a:spcPct val="150000"/>
              </a:lnSpc>
              <a:spcBef>
                <a:spcPts val="0"/>
              </a:spcBef>
              <a:buNone/>
              <a:defRPr sz="1100"/>
            </a:lvl3pPr>
            <a:lvl4pPr indent="0">
              <a:lnSpc>
                <a:spcPct val="150000"/>
              </a:lnSpc>
              <a:spcBef>
                <a:spcPts val="0"/>
              </a:spcBef>
              <a:buNone/>
              <a:defRPr sz="1100"/>
            </a:lvl4pPr>
            <a:lvl5pPr indent="0">
              <a:lnSpc>
                <a:spcPct val="150000"/>
              </a:lnSpc>
              <a:spcBef>
                <a:spcPts val="0"/>
              </a:spcBef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B8E21AC1-EFBD-3FC8-229E-5EC729F6F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6" name="Footer Placeholder 26">
            <a:extLst>
              <a:ext uri="{FF2B5EF4-FFF2-40B4-BE49-F238E27FC236}">
                <a16:creationId xmlns:a16="http://schemas.microsoft.com/office/drawing/2014/main" id="{69B81112-140F-7729-B8C1-30487527D44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18" name="Date Placeholder 2">
            <a:extLst>
              <a:ext uri="{FF2B5EF4-FFF2-40B4-BE49-F238E27FC236}">
                <a16:creationId xmlns:a16="http://schemas.microsoft.com/office/drawing/2014/main" id="{3E2469A3-2015-6356-0B3A-9E4C27A76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7552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6509657" y="0"/>
            <a:ext cx="5682343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84EC7CD1-E703-A78D-167E-FECF94A7D8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30975" y="0"/>
            <a:ext cx="5661025" cy="68580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94850" y="3800474"/>
            <a:ext cx="4566913" cy="2031325"/>
          </a:xfr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30515754-3884-96CE-A868-9C43C0D32C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0238" y="1052344"/>
            <a:ext cx="5476875" cy="471928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/>
            </a:lvl1pPr>
            <a:lvl2pPr indent="0">
              <a:lnSpc>
                <a:spcPct val="150000"/>
              </a:lnSpc>
              <a:spcBef>
                <a:spcPts val="0"/>
              </a:spcBef>
              <a:buNone/>
              <a:defRPr sz="1100"/>
            </a:lvl2pPr>
            <a:lvl3pPr indent="0">
              <a:lnSpc>
                <a:spcPct val="150000"/>
              </a:lnSpc>
              <a:spcBef>
                <a:spcPts val="0"/>
              </a:spcBef>
              <a:buNone/>
              <a:defRPr sz="1100"/>
            </a:lvl3pPr>
            <a:lvl4pPr indent="0">
              <a:lnSpc>
                <a:spcPct val="150000"/>
              </a:lnSpc>
              <a:spcBef>
                <a:spcPts val="0"/>
              </a:spcBef>
              <a:buNone/>
              <a:defRPr sz="1100"/>
            </a:lvl4pPr>
            <a:lvl5pPr indent="0">
              <a:lnSpc>
                <a:spcPct val="150000"/>
              </a:lnSpc>
              <a:spcBef>
                <a:spcPts val="0"/>
              </a:spcBef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2C00593-7CBA-D6A9-C863-3B228FD03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6" name="Footer Placeholder 26">
            <a:extLst>
              <a:ext uri="{FF2B5EF4-FFF2-40B4-BE49-F238E27FC236}">
                <a16:creationId xmlns:a16="http://schemas.microsoft.com/office/drawing/2014/main" id="{3A81A2B1-8D1B-36BC-F327-04CC77CAA0E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18" name="Date Placeholder 2">
            <a:extLst>
              <a:ext uri="{FF2B5EF4-FFF2-40B4-BE49-F238E27FC236}">
                <a16:creationId xmlns:a16="http://schemas.microsoft.com/office/drawing/2014/main" id="{7C1103C6-FF98-5F2B-5F68-044E42543F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462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1" y="0"/>
            <a:ext cx="4102100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F50CA04-B9CF-D9DE-F716-818E2B7B2F6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4093828" cy="68580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9" y="1052343"/>
            <a:ext cx="2747962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68901" y="1052344"/>
            <a:ext cx="6419850" cy="471928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defRPr sz="1100"/>
            </a:lvl1pPr>
            <a:lvl2pPr indent="0">
              <a:lnSpc>
                <a:spcPct val="150000"/>
              </a:lnSpc>
              <a:buNone/>
              <a:defRPr sz="1100"/>
            </a:lvl2pPr>
            <a:lvl3pPr indent="0">
              <a:lnSpc>
                <a:spcPct val="150000"/>
              </a:lnSpc>
              <a:buNone/>
              <a:defRPr sz="1100"/>
            </a:lvl3pPr>
            <a:lvl4pPr indent="0">
              <a:lnSpc>
                <a:spcPct val="150000"/>
              </a:lnSpc>
              <a:buNone/>
              <a:defRPr sz="1100"/>
            </a:lvl4pPr>
            <a:lvl5pPr indent="0">
              <a:lnSpc>
                <a:spcPct val="15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831AC-DA51-46D3-325E-4C8C1E7B9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0" name="Footer Placeholder 26">
            <a:extLst>
              <a:ext uri="{FF2B5EF4-FFF2-40B4-BE49-F238E27FC236}">
                <a16:creationId xmlns:a16="http://schemas.microsoft.com/office/drawing/2014/main" id="{4AB64693-E206-BC42-5AD9-15F97D4B62F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13" name="Date Placeholder 2">
            <a:extLst>
              <a:ext uri="{FF2B5EF4-FFF2-40B4-BE49-F238E27FC236}">
                <a16:creationId xmlns:a16="http://schemas.microsoft.com/office/drawing/2014/main" id="{1CC3D7BD-35B4-DD23-A77D-D2B608A235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474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8089900" y="0"/>
            <a:ext cx="4102100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9EB0C36-875F-C471-26AC-4091971853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8172" y="0"/>
            <a:ext cx="4093828" cy="68580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3801" y="1052343"/>
            <a:ext cx="2747962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238" y="1052344"/>
            <a:ext cx="6419850" cy="471928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defRPr sz="1100"/>
            </a:lvl1pPr>
            <a:lvl2pPr indent="0">
              <a:lnSpc>
                <a:spcPct val="150000"/>
              </a:lnSpc>
              <a:buNone/>
              <a:defRPr sz="1100"/>
            </a:lvl2pPr>
            <a:lvl3pPr indent="0">
              <a:lnSpc>
                <a:spcPct val="150000"/>
              </a:lnSpc>
              <a:buNone/>
              <a:defRPr sz="1100"/>
            </a:lvl3pPr>
            <a:lvl4pPr indent="0">
              <a:lnSpc>
                <a:spcPct val="150000"/>
              </a:lnSpc>
              <a:buNone/>
              <a:defRPr sz="1100"/>
            </a:lvl4pPr>
            <a:lvl5pPr indent="0">
              <a:lnSpc>
                <a:spcPct val="15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52AA163-913A-7FD4-969D-94D186E20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3" name="Footer Placeholder 26">
            <a:extLst>
              <a:ext uri="{FF2B5EF4-FFF2-40B4-BE49-F238E27FC236}">
                <a16:creationId xmlns:a16="http://schemas.microsoft.com/office/drawing/2014/main" id="{7C76F03F-8B66-D8A9-C845-E5933E8D89E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E65F9F95-C729-C3E8-02BD-36C85F49D9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2901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A085A85B-2965-B0CB-D33C-CB12B8CBD508}"/>
              </a:ext>
            </a:extLst>
          </p:cNvPr>
          <p:cNvSpPr/>
          <p:nvPr userDrawn="1"/>
        </p:nvSpPr>
        <p:spPr>
          <a:xfrm>
            <a:off x="9578207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9" name="Picture Placeholder 26">
            <a:extLst>
              <a:ext uri="{FF2B5EF4-FFF2-40B4-BE49-F238E27FC236}">
                <a16:creationId xmlns:a16="http://schemas.microsoft.com/office/drawing/2014/main" id="{589D1F48-6E61-B8F9-1787-1D5FBFE5CE4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570720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D68227D-8BBC-BBA9-C2DD-8D0854499C28}"/>
              </a:ext>
            </a:extLst>
          </p:cNvPr>
          <p:cNvSpPr/>
          <p:nvPr userDrawn="1"/>
        </p:nvSpPr>
        <p:spPr>
          <a:xfrm>
            <a:off x="7135751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Picture Placeholder 26">
            <a:extLst>
              <a:ext uri="{FF2B5EF4-FFF2-40B4-BE49-F238E27FC236}">
                <a16:creationId xmlns:a16="http://schemas.microsoft.com/office/drawing/2014/main" id="{2B3467B3-1799-E5D7-0054-D05DAA3F944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131624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1" y="0"/>
            <a:ext cx="4102100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Picture Placeholder 5">
            <a:extLst>
              <a:ext uri="{FF2B5EF4-FFF2-40B4-BE49-F238E27FC236}">
                <a16:creationId xmlns:a16="http://schemas.microsoft.com/office/drawing/2014/main" id="{1E17E6FB-46BB-FCCB-59B5-F83C46912B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4093828" cy="68580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9" y="1052343"/>
            <a:ext cx="2747962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CA5B73-BB08-8C7C-85E6-4034A4ACF9B7}"/>
              </a:ext>
            </a:extLst>
          </p:cNvPr>
          <p:cNvSpPr/>
          <p:nvPr userDrawn="1"/>
        </p:nvSpPr>
        <p:spPr>
          <a:xfrm>
            <a:off x="4644707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6" name="Picture Placeholder 26">
            <a:extLst>
              <a:ext uri="{FF2B5EF4-FFF2-40B4-BE49-F238E27FC236}">
                <a16:creationId xmlns:a16="http://schemas.microsoft.com/office/drawing/2014/main" id="{A2DDFE42-E5BD-34B3-1867-CD167215863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640580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FD943F8-3ADB-F5D3-BE0A-96AE90A733B8}"/>
              </a:ext>
            </a:extLst>
          </p:cNvPr>
          <p:cNvSpPr/>
          <p:nvPr userDrawn="1"/>
        </p:nvSpPr>
        <p:spPr>
          <a:xfrm>
            <a:off x="4644707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EF5AC0B7-4EC5-1BCA-1411-74E499EB59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27899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Content Placeholder 12">
            <a:extLst>
              <a:ext uri="{FF2B5EF4-FFF2-40B4-BE49-F238E27FC236}">
                <a16:creationId xmlns:a16="http://schemas.microsoft.com/office/drawing/2014/main" id="{83B646D3-3C18-2726-64B7-DCF49FE00A1B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834006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58E963A-9F6A-D3DB-46E4-5720CB003726}"/>
              </a:ext>
            </a:extLst>
          </p:cNvPr>
          <p:cNvSpPr/>
          <p:nvPr userDrawn="1"/>
        </p:nvSpPr>
        <p:spPr>
          <a:xfrm>
            <a:off x="7135751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24C1281-5F81-87AE-E4D0-9E20D7A8938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18943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Content Placeholder 12">
            <a:extLst>
              <a:ext uri="{FF2B5EF4-FFF2-40B4-BE49-F238E27FC236}">
                <a16:creationId xmlns:a16="http://schemas.microsoft.com/office/drawing/2014/main" id="{CB932C87-16D1-8CE5-EDE1-0FD2FAD1352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325050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A1831EE-6C25-1746-42D6-8F049EB3FD39}"/>
              </a:ext>
            </a:extLst>
          </p:cNvPr>
          <p:cNvSpPr/>
          <p:nvPr userDrawn="1"/>
        </p:nvSpPr>
        <p:spPr>
          <a:xfrm>
            <a:off x="9578207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6B8BEA41-E0CD-B2F2-E1EC-E48A92ACC4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61399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Content Placeholder 12">
            <a:extLst>
              <a:ext uri="{FF2B5EF4-FFF2-40B4-BE49-F238E27FC236}">
                <a16:creationId xmlns:a16="http://schemas.microsoft.com/office/drawing/2014/main" id="{D2374115-31A8-ACF4-2880-1584806E8FCD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767506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Slide Number Placeholder 5">
            <a:extLst>
              <a:ext uri="{FF2B5EF4-FFF2-40B4-BE49-F238E27FC236}">
                <a16:creationId xmlns:a16="http://schemas.microsoft.com/office/drawing/2014/main" id="{2BFBB150-69BD-A720-A95A-31EC9FFAF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3" name="Footer Placeholder 26">
            <a:extLst>
              <a:ext uri="{FF2B5EF4-FFF2-40B4-BE49-F238E27FC236}">
                <a16:creationId xmlns:a16="http://schemas.microsoft.com/office/drawing/2014/main" id="{3D996E91-1936-5293-4ABF-F921C82AAED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54" name="Date Placeholder 2">
            <a:extLst>
              <a:ext uri="{FF2B5EF4-FFF2-40B4-BE49-F238E27FC236}">
                <a16:creationId xmlns:a16="http://schemas.microsoft.com/office/drawing/2014/main" id="{B0F94DBB-C19D-7B71-CC66-49C139E7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923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1EB06F-3F8A-3A8F-BE0C-440774174FE6}"/>
              </a:ext>
            </a:extLst>
          </p:cNvPr>
          <p:cNvSpPr/>
          <p:nvPr userDrawn="1"/>
        </p:nvSpPr>
        <p:spPr>
          <a:xfrm>
            <a:off x="8089900" y="0"/>
            <a:ext cx="4102100" cy="685800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Picture Placeholder 5">
            <a:extLst>
              <a:ext uri="{FF2B5EF4-FFF2-40B4-BE49-F238E27FC236}">
                <a16:creationId xmlns:a16="http://schemas.microsoft.com/office/drawing/2014/main" id="{80E2D2AF-09BF-A342-3AA1-71247AEB64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8172" y="0"/>
            <a:ext cx="4093828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8DDC8A-E3A5-D41B-4CAF-9AE59D49A16E}"/>
              </a:ext>
            </a:extLst>
          </p:cNvPr>
          <p:cNvSpPr/>
          <p:nvPr userDrawn="1"/>
        </p:nvSpPr>
        <p:spPr>
          <a:xfrm>
            <a:off x="5547227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9" name="Picture Placeholder 26">
            <a:extLst>
              <a:ext uri="{FF2B5EF4-FFF2-40B4-BE49-F238E27FC236}">
                <a16:creationId xmlns:a16="http://schemas.microsoft.com/office/drawing/2014/main" id="{ADB1B4D5-F72D-CAFF-209B-6FCC6A77959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539740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96124A-28D7-D929-C279-F36267ED69CA}"/>
              </a:ext>
            </a:extLst>
          </p:cNvPr>
          <p:cNvSpPr/>
          <p:nvPr userDrawn="1"/>
        </p:nvSpPr>
        <p:spPr>
          <a:xfrm>
            <a:off x="3104771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8" name="Picture Placeholder 26">
            <a:extLst>
              <a:ext uri="{FF2B5EF4-FFF2-40B4-BE49-F238E27FC236}">
                <a16:creationId xmlns:a16="http://schemas.microsoft.com/office/drawing/2014/main" id="{A54D325F-A40A-A84B-48A0-1C9E0CC6B4A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100644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87D830-21CB-33E4-E90B-10DB02FD0CA1}"/>
              </a:ext>
            </a:extLst>
          </p:cNvPr>
          <p:cNvSpPr/>
          <p:nvPr userDrawn="1"/>
        </p:nvSpPr>
        <p:spPr>
          <a:xfrm>
            <a:off x="613727" y="1043963"/>
            <a:ext cx="2011045" cy="2820484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CE76A46-CC2E-D743-ABC6-03BA53D5342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09600" y="1038225"/>
            <a:ext cx="2019299" cy="2819400"/>
          </a:xfrm>
        </p:spPr>
        <p:txBody>
          <a:bodyPr/>
          <a:lstStyle/>
          <a:p>
            <a:endParaRPr lang="en-ID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13801" y="1052343"/>
            <a:ext cx="2747962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45EE59-FD13-4B10-8229-69B2C377BD8F}"/>
              </a:ext>
            </a:extLst>
          </p:cNvPr>
          <p:cNvSpPr/>
          <p:nvPr userDrawn="1"/>
        </p:nvSpPr>
        <p:spPr>
          <a:xfrm>
            <a:off x="613727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EB918A43-7705-25FA-F787-6E1E1BD16E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6919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092AE24-B85D-D84B-EA4C-C0A1254196DC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03026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7EC17F-F0AD-28E6-9091-58DADC1A7600}"/>
              </a:ext>
            </a:extLst>
          </p:cNvPr>
          <p:cNvSpPr/>
          <p:nvPr userDrawn="1"/>
        </p:nvSpPr>
        <p:spPr>
          <a:xfrm>
            <a:off x="3104771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5CFE8E54-A829-0E6F-A4FA-3F7B22DDA6E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87963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12">
            <a:extLst>
              <a:ext uri="{FF2B5EF4-FFF2-40B4-BE49-F238E27FC236}">
                <a16:creationId xmlns:a16="http://schemas.microsoft.com/office/drawing/2014/main" id="{55E49170-7EE1-8167-2B6E-6D590B0978AD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3294070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36719F-C86D-AB6B-72B8-4CFA3DD73E64}"/>
              </a:ext>
            </a:extLst>
          </p:cNvPr>
          <p:cNvSpPr/>
          <p:nvPr userDrawn="1"/>
        </p:nvSpPr>
        <p:spPr>
          <a:xfrm>
            <a:off x="5547227" y="3855557"/>
            <a:ext cx="2011045" cy="129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8F36057C-4C57-7C28-3420-4386EE33488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730419" y="4071106"/>
            <a:ext cx="1644660" cy="86050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Content Placeholder 12">
            <a:extLst>
              <a:ext uri="{FF2B5EF4-FFF2-40B4-BE49-F238E27FC236}">
                <a16:creationId xmlns:a16="http://schemas.microsoft.com/office/drawing/2014/main" id="{84591025-1242-B165-6879-B9531F84C55B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736526" y="3223666"/>
            <a:ext cx="1632447" cy="465814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1D420475-E140-B93E-1909-0EFEF526F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34" name="Footer Placeholder 26">
            <a:extLst>
              <a:ext uri="{FF2B5EF4-FFF2-40B4-BE49-F238E27FC236}">
                <a16:creationId xmlns:a16="http://schemas.microsoft.com/office/drawing/2014/main" id="{15737440-05B1-FFD4-7049-00A8311FB2D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35" name="Date Placeholder 2">
            <a:extLst>
              <a:ext uri="{FF2B5EF4-FFF2-40B4-BE49-F238E27FC236}">
                <a16:creationId xmlns:a16="http://schemas.microsoft.com/office/drawing/2014/main" id="{4EEBF647-6865-E48B-515F-3AC3CB065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017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. Page break_a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5D01A4F-882A-96AA-0367-82E0E2D7FE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7EFDD4-EB2A-0F4F-A992-4B57C88C120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47A96F-8F2D-3968-78D0-D0DDF9B61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8" name="Footer Placeholder 26">
            <a:extLst>
              <a:ext uri="{FF2B5EF4-FFF2-40B4-BE49-F238E27FC236}">
                <a16:creationId xmlns:a16="http://schemas.microsoft.com/office/drawing/2014/main" id="{CAC072D0-DC11-6B3F-C8BC-F25315A2295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D5D4176F-6FAA-12BD-6319-B46180D1C9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A4D768-7C7B-6BBD-D493-E768FB95A4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74309" y="2670628"/>
            <a:ext cx="6408053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39BF8D-D9FA-060F-E364-5B2E060432DA}"/>
              </a:ext>
            </a:extLst>
          </p:cNvPr>
          <p:cNvSpPr/>
          <p:nvPr userDrawn="1"/>
        </p:nvSpPr>
        <p:spPr>
          <a:xfrm rot="5400000">
            <a:off x="3446918" y="1998436"/>
            <a:ext cx="82096" cy="82731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A729D8-CA4A-32B1-8B65-5C7377BDD594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0531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. Page break_b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D7D7069-DE42-27A4-70A7-D9D4736931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5587AF9-0B61-0DE8-4C5A-6DABD536DE49}"/>
              </a:ext>
            </a:extLst>
          </p:cNvPr>
          <p:cNvSpPr/>
          <p:nvPr userDrawn="1"/>
        </p:nvSpPr>
        <p:spPr>
          <a:xfrm>
            <a:off x="-1" y="0"/>
            <a:ext cx="40349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BB0EEC-E819-3EBA-11B5-B9BB8E9862F0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6EF1B9-09A8-D6F9-A7DF-1BBBEA9D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8" name="Footer Placeholder 26">
            <a:extLst>
              <a:ext uri="{FF2B5EF4-FFF2-40B4-BE49-F238E27FC236}">
                <a16:creationId xmlns:a16="http://schemas.microsoft.com/office/drawing/2014/main" id="{30F385B1-2E23-3134-F4CA-289904FB320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CC4C2373-01BF-6C42-9366-7BF5BCAC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11" name="Title 8">
            <a:extLst>
              <a:ext uri="{FF2B5EF4-FFF2-40B4-BE49-F238E27FC236}">
                <a16:creationId xmlns:a16="http://schemas.microsoft.com/office/drawing/2014/main" id="{E454AA4E-3D00-2489-336C-215232A326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9" y="1052343"/>
            <a:ext cx="2747962" cy="3577714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1DFDC1-E242-1B9A-52AC-50B0646767BB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417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. Back Cover_a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F0E935A-D2CD-4FD9-6BE0-16E29EE3C7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3110682-0D8D-7175-71B2-6536B59D9903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E8E137F-6911-C07D-A34C-75B644ED3F22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7CC6E9-E691-4C44-E23C-B1F98467BD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872" y="1631949"/>
            <a:ext cx="6408053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93ACA07-5587-0D59-96E2-714B6DC44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1872" y="3276687"/>
            <a:ext cx="4581525" cy="962025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EC54D2-5CE8-6394-68B7-1271D5A7FCD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2" y="635320"/>
            <a:ext cx="1535185" cy="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567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. Front Cover_b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3F9730A-34B2-EFA6-50E2-D15536341C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852B5A8-ECC8-8DC3-2E29-5FEB581F00FB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58155F1-0E0B-27F8-7FDD-33D510D9C003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0AE6859-0D35-530C-8843-FF5E2AEBA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873" y="2298699"/>
            <a:ext cx="6398528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73DC0CE-29B1-4395-35F7-277BDAA7B3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1872" y="3943437"/>
            <a:ext cx="4581525" cy="962025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80B822-783C-3F1E-069F-4274657CA2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2" y="635320"/>
            <a:ext cx="1535185" cy="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537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. Back Cover_b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C599AA-C3A0-177B-B465-082D88F62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3110682-0D8D-7175-71B2-6536B59D9903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E8E137F-6911-C07D-A34C-75B644ED3F22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52AD60-9FAA-EBFB-15B7-2075E5C539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1872" y="1631949"/>
            <a:ext cx="6408053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6D21B0A-5DF1-5B2D-8417-FE27F7473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5086" y="3276687"/>
            <a:ext cx="3410857" cy="2195199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BEBA31-875C-C535-B8AD-9212164EE3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2" y="635320"/>
            <a:ext cx="1535185" cy="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147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. Back Cover_c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D26C09-6503-0386-3273-5B866A4A66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3110682-0D8D-7175-71B2-6536B59D9903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E8E137F-6911-C07D-A34C-75B644ED3F22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AA3FC0-B746-DEEA-6FB0-2CC8861237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69244" y="1138464"/>
            <a:ext cx="4772927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6D4FEFB-5EA6-76BC-D015-D423DA3D70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69243" y="2783202"/>
            <a:ext cx="4581525" cy="962025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DFE23-0008-0802-26D6-3F8EA6CC1F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2" y="635320"/>
            <a:ext cx="1535185" cy="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. Front Cover_c">
    <p:bg>
      <p:bgPr>
        <a:solidFill>
          <a:srgbClr val="A21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63AFDF-0E3C-F253-210F-F4602DCE54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CB69B6-95B6-ED1D-45CD-BBD4DF80FD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013" y="635320"/>
            <a:ext cx="1535185" cy="37819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1083243-09F7-90D1-5D99-624163B5F2BB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34941B8-43D1-343E-A78A-69B3BB38E683}"/>
              </a:ext>
            </a:extLst>
          </p:cNvPr>
          <p:cNvSpPr txBox="1"/>
          <p:nvPr userDrawn="1"/>
        </p:nvSpPr>
        <p:spPr>
          <a:xfrm>
            <a:off x="9270207" y="6253956"/>
            <a:ext cx="2298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900" b="1" dirty="0">
                <a:solidFill>
                  <a:schemeClr val="bg1">
                    <a:lumMod val="85000"/>
                  </a:schemeClr>
                </a:solidFill>
                <a:latin typeface="TSTAR PRO" panose="02000806030000020004" pitchFamily="50" charset="0"/>
              </a:rPr>
              <a:t>© DAYALIMA GROUP 2026. ALL RIGHTS RESERVED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2398E1-C7F2-9466-B462-E5E205024AE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9013" y="2298699"/>
            <a:ext cx="5932750" cy="1438071"/>
          </a:xfrm>
        </p:spPr>
        <p:txBody>
          <a:bodyPr lIns="0" tIns="0" rIns="0" bIns="0" anchor="t" anchorCtr="0"/>
          <a:lstStyle>
            <a:lvl1pPr algn="l">
              <a:defRPr sz="5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BF0EC60-7D67-5321-AC70-EC9C7649F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9013" y="3943437"/>
            <a:ext cx="4149190" cy="962025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5101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8E0BBD8-65D5-BDEB-32BF-1D90E9994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B447A716-A1B8-5CCF-8B2D-71730E8ACA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4"/>
            <a:ext cx="9123362" cy="122413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2A26C23-B726-64DC-BF26-DE6CD7560D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238" y="3067050"/>
            <a:ext cx="10952162" cy="270457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2pPr>
            <a:lvl3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3pPr>
            <a:lvl4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4pPr>
            <a:lvl5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26">
            <a:extLst>
              <a:ext uri="{FF2B5EF4-FFF2-40B4-BE49-F238E27FC236}">
                <a16:creationId xmlns:a16="http://schemas.microsoft.com/office/drawing/2014/main" id="{9A5C4250-E8AC-5115-14BA-C8D3FCA87B8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A9D06A75-9FB3-F8B7-5894-932578FA2D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25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5AE1988-CF15-FA2E-5F45-D35D5D0BE97A}"/>
              </a:ext>
            </a:extLst>
          </p:cNvPr>
          <p:cNvSpPr/>
          <p:nvPr userDrawn="1"/>
        </p:nvSpPr>
        <p:spPr>
          <a:xfrm>
            <a:off x="0" y="0"/>
            <a:ext cx="12192000" cy="272415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7A037701-90B2-504F-D28A-123D09CDA0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1999" cy="27178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itle 8">
            <a:extLst>
              <a:ext uri="{FF2B5EF4-FFF2-40B4-BE49-F238E27FC236}">
                <a16:creationId xmlns:a16="http://schemas.microsoft.com/office/drawing/2014/main" id="{B447A716-A1B8-5CCF-8B2D-71730E8ACA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4"/>
            <a:ext cx="9123362" cy="122413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D596510-A510-A4C2-F124-D39BBC0F37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238" y="3067050"/>
            <a:ext cx="10952162" cy="270457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2pPr>
            <a:lvl3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3pPr>
            <a:lvl4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4pPr>
            <a:lvl5pPr indent="0">
              <a:lnSpc>
                <a:spcPct val="150000"/>
              </a:lnSpc>
              <a:buNone/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AA2428CB-668D-178D-4D02-FAA44869E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33" name="Footer Placeholder 26">
            <a:extLst>
              <a:ext uri="{FF2B5EF4-FFF2-40B4-BE49-F238E27FC236}">
                <a16:creationId xmlns:a16="http://schemas.microsoft.com/office/drawing/2014/main" id="{61BD22D4-500E-F20F-B8EC-6E380ED40F9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34" name="Date Placeholder 2">
            <a:extLst>
              <a:ext uri="{FF2B5EF4-FFF2-40B4-BE49-F238E27FC236}">
                <a16:creationId xmlns:a16="http://schemas.microsoft.com/office/drawing/2014/main" id="{AA4DDC8F-C032-4759-0F45-FC0B4F6A00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59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5AE1988-CF15-FA2E-5F45-D35D5D0BE97A}"/>
              </a:ext>
            </a:extLst>
          </p:cNvPr>
          <p:cNvSpPr/>
          <p:nvPr userDrawn="1"/>
        </p:nvSpPr>
        <p:spPr>
          <a:xfrm flipV="1">
            <a:off x="0" y="2724150"/>
            <a:ext cx="12192000" cy="4133850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E524E41-38AC-7AA1-D2CA-9A254CCD35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717800"/>
            <a:ext cx="12191999" cy="4140200"/>
          </a:xfrm>
        </p:spPr>
        <p:txBody>
          <a:bodyPr/>
          <a:lstStyle/>
          <a:p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itle 8">
            <a:extLst>
              <a:ext uri="{FF2B5EF4-FFF2-40B4-BE49-F238E27FC236}">
                <a16:creationId xmlns:a16="http://schemas.microsoft.com/office/drawing/2014/main" id="{B447A716-A1B8-5CCF-8B2D-71730E8ACA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4"/>
            <a:ext cx="9123362" cy="122413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9885897F-E5F2-20DA-9A2E-140791EA46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238" y="3067050"/>
            <a:ext cx="10952162" cy="270457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indent="0">
              <a:lnSpc>
                <a:spcPct val="150000"/>
              </a:lnSpc>
              <a:buNone/>
              <a:defRPr sz="11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1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1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53E2EC5-B698-C37F-C71D-FF1D74C87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bg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3" name="Footer Placeholder 26">
            <a:extLst>
              <a:ext uri="{FF2B5EF4-FFF2-40B4-BE49-F238E27FC236}">
                <a16:creationId xmlns:a16="http://schemas.microsoft.com/office/drawing/2014/main" id="{83D81074-1BDC-9414-AE2F-B01BBC990EA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45317119-9A21-DADA-4E37-CD638D513B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541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itle 8">
            <a:extLst>
              <a:ext uri="{FF2B5EF4-FFF2-40B4-BE49-F238E27FC236}">
                <a16:creationId xmlns:a16="http://schemas.microsoft.com/office/drawing/2014/main" id="{B447A716-A1B8-5CCF-8B2D-71730E8ACA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3"/>
            <a:ext cx="4914885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E5E4F3-A9DC-5DA1-5F82-CB8F34D8556E}"/>
              </a:ext>
            </a:extLst>
          </p:cNvPr>
          <p:cNvSpPr/>
          <p:nvPr userDrawn="1"/>
        </p:nvSpPr>
        <p:spPr>
          <a:xfrm>
            <a:off x="625475" y="3781425"/>
            <a:ext cx="3136900" cy="19902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3F6789-23D8-5A6D-7D8A-F5467CF3379F}"/>
              </a:ext>
            </a:extLst>
          </p:cNvPr>
          <p:cNvSpPr/>
          <p:nvPr userDrawn="1"/>
        </p:nvSpPr>
        <p:spPr>
          <a:xfrm>
            <a:off x="4545012" y="3781425"/>
            <a:ext cx="3136900" cy="19902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2B9828-6858-4230-7940-B81035C4F2D5}"/>
              </a:ext>
            </a:extLst>
          </p:cNvPr>
          <p:cNvSpPr/>
          <p:nvPr userDrawn="1"/>
        </p:nvSpPr>
        <p:spPr>
          <a:xfrm>
            <a:off x="8464550" y="3781425"/>
            <a:ext cx="3136900" cy="19902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325345F1-6691-6F44-8848-2C00A956DB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122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Content Placeholder 12">
            <a:extLst>
              <a:ext uri="{FF2B5EF4-FFF2-40B4-BE49-F238E27FC236}">
                <a16:creationId xmlns:a16="http://schemas.microsoft.com/office/drawing/2014/main" id="{9D96A60B-77D4-000C-864E-30AF6C552DB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1122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rgbClr val="C00000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FE224BC5-F87E-C724-8ABE-0F10E8DE4F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3552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12">
            <a:extLst>
              <a:ext uri="{FF2B5EF4-FFF2-40B4-BE49-F238E27FC236}">
                <a16:creationId xmlns:a16="http://schemas.microsoft.com/office/drawing/2014/main" id="{C41175DA-AC34-075E-C8F2-232BAED0917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83552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rgbClr val="C00000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9260C812-4755-F642-A9CC-2FC5521C33E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79157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tx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Content Placeholder 12">
            <a:extLst>
              <a:ext uri="{FF2B5EF4-FFF2-40B4-BE49-F238E27FC236}">
                <a16:creationId xmlns:a16="http://schemas.microsoft.com/office/drawing/2014/main" id="{2FC66BC0-6112-8F3D-87F7-165CD10C38E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79157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rgbClr val="C00000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D6C8B591-4935-7EEA-C0BD-C41A94448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38" name="Footer Placeholder 26">
            <a:extLst>
              <a:ext uri="{FF2B5EF4-FFF2-40B4-BE49-F238E27FC236}">
                <a16:creationId xmlns:a16="http://schemas.microsoft.com/office/drawing/2014/main" id="{8C62D99F-61BB-10D7-24BA-055EE6DC4B0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39" name="Date Placeholder 2">
            <a:extLst>
              <a:ext uri="{FF2B5EF4-FFF2-40B4-BE49-F238E27FC236}">
                <a16:creationId xmlns:a16="http://schemas.microsoft.com/office/drawing/2014/main" id="{9C9341D0-40AB-4199-20FF-3A1EA0C3AC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58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E5E4F3-A9DC-5DA1-5F82-CB8F34D8556E}"/>
              </a:ext>
            </a:extLst>
          </p:cNvPr>
          <p:cNvSpPr/>
          <p:nvPr userDrawn="1"/>
        </p:nvSpPr>
        <p:spPr>
          <a:xfrm>
            <a:off x="625475" y="3781425"/>
            <a:ext cx="3136900" cy="1990201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3F6789-23D8-5A6D-7D8A-F5467CF3379F}"/>
              </a:ext>
            </a:extLst>
          </p:cNvPr>
          <p:cNvSpPr/>
          <p:nvPr userDrawn="1"/>
        </p:nvSpPr>
        <p:spPr>
          <a:xfrm>
            <a:off x="4545012" y="3781425"/>
            <a:ext cx="3136900" cy="1990201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2B9828-6858-4230-7940-B81035C4F2D5}"/>
              </a:ext>
            </a:extLst>
          </p:cNvPr>
          <p:cNvSpPr/>
          <p:nvPr userDrawn="1"/>
        </p:nvSpPr>
        <p:spPr>
          <a:xfrm>
            <a:off x="8464550" y="3781425"/>
            <a:ext cx="3136900" cy="1990201"/>
          </a:xfrm>
          <a:prstGeom prst="rect">
            <a:avLst/>
          </a:prstGeom>
          <a:solidFill>
            <a:srgbClr val="A21F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122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DB859CA0-E9DF-E617-69C3-0300D30806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3"/>
            <a:ext cx="4914885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CFE47949-F0B8-407B-5E00-63C0F2BBC1C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1122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51C3C6B-319E-D6A6-4B49-9D11897F57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3552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Content Placeholder 12">
            <a:extLst>
              <a:ext uri="{FF2B5EF4-FFF2-40B4-BE49-F238E27FC236}">
                <a16:creationId xmlns:a16="http://schemas.microsoft.com/office/drawing/2014/main" id="{534E4DA7-5DA8-7BFA-2E1C-59EABE4CFCF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83552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91C9F79C-6FF1-5159-2D07-26F85BEA7A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791575" y="4507523"/>
            <a:ext cx="2565400" cy="100462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1pPr>
            <a:lvl2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2pPr>
            <a:lvl3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3pPr>
            <a:lvl4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4pPr>
            <a:lvl5pPr indent="0">
              <a:lnSpc>
                <a:spcPct val="150000"/>
              </a:lnSpc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Content Placeholder 12">
            <a:extLst>
              <a:ext uri="{FF2B5EF4-FFF2-40B4-BE49-F238E27FC236}">
                <a16:creationId xmlns:a16="http://schemas.microsoft.com/office/drawing/2014/main" id="{520662D6-FAEA-6DE3-F604-F81D4D7830D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791575" y="4065680"/>
            <a:ext cx="2546350" cy="23090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 b="1">
                <a:solidFill>
                  <a:schemeClr val="bg1"/>
                </a:solidFill>
              </a:defRPr>
            </a:lvl1pPr>
            <a:lvl2pPr>
              <a:buNone/>
              <a:defRPr sz="1400" b="1"/>
            </a:lvl2pPr>
            <a:lvl3pPr>
              <a:buNone/>
              <a:defRPr sz="1400" b="1"/>
            </a:lvl3pPr>
            <a:lvl4pPr>
              <a:buNone/>
              <a:defRPr sz="1400" b="1"/>
            </a:lvl4pPr>
            <a:lvl5pPr>
              <a:buNone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39288F9F-9AE4-66A5-1DAE-AACA55BDA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30" name="Footer Placeholder 26">
            <a:extLst>
              <a:ext uri="{FF2B5EF4-FFF2-40B4-BE49-F238E27FC236}">
                <a16:creationId xmlns:a16="http://schemas.microsoft.com/office/drawing/2014/main" id="{C22084D5-EBF3-7382-A330-1596C739E53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31" name="Date Placeholder 2">
            <a:extLst>
              <a:ext uri="{FF2B5EF4-FFF2-40B4-BE49-F238E27FC236}">
                <a16:creationId xmlns:a16="http://schemas.microsoft.com/office/drawing/2014/main" id="{794FCD28-4970-76E2-9985-33B44D9032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901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. Isi_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EC4E13-DB88-B82F-36E2-4FD7F4C4D195}"/>
              </a:ext>
            </a:extLst>
          </p:cNvPr>
          <p:cNvCxnSpPr>
            <a:cxnSpLocks/>
          </p:cNvCxnSpPr>
          <p:nvPr userDrawn="1"/>
        </p:nvCxnSpPr>
        <p:spPr>
          <a:xfrm>
            <a:off x="630238" y="6174163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4159F8-ABCA-4230-A665-DE3070DDC6FE}"/>
              </a:ext>
            </a:extLst>
          </p:cNvPr>
          <p:cNvCxnSpPr>
            <a:cxnSpLocks/>
          </p:cNvCxnSpPr>
          <p:nvPr userDrawn="1"/>
        </p:nvCxnSpPr>
        <p:spPr>
          <a:xfrm>
            <a:off x="630238" y="684587"/>
            <a:ext cx="10931525" cy="0"/>
          </a:xfrm>
          <a:prstGeom prst="line">
            <a:avLst/>
          </a:prstGeom>
          <a:ln w="6350">
            <a:solidFill>
              <a:srgbClr val="D9D9D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FE05DDDD-79D0-E45D-FA9A-79FC1FDC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1052343"/>
            <a:ext cx="4566913" cy="2073412"/>
          </a:xfrm>
        </p:spPr>
        <p:txBody>
          <a:bodyPr lIns="0" tIns="0" rIns="0" bIns="0" anchor="t" anchorCtr="0"/>
          <a:lstStyle>
            <a:lvl1pPr>
              <a:lnSpc>
                <a:spcPct val="100000"/>
              </a:lnSpc>
              <a:defRPr b="1">
                <a:solidFill>
                  <a:srgbClr val="A21F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26A088-6B1E-A3C3-C291-E065C4FBEE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11875" y="10523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/>
            </a:lvl1pPr>
            <a:lvl2pPr indent="0">
              <a:lnSpc>
                <a:spcPct val="150000"/>
              </a:lnSpc>
              <a:spcBef>
                <a:spcPts val="0"/>
              </a:spcBef>
              <a:buNone/>
              <a:defRPr sz="1100"/>
            </a:lvl2pPr>
            <a:lvl3pPr indent="0">
              <a:lnSpc>
                <a:spcPct val="150000"/>
              </a:lnSpc>
              <a:spcBef>
                <a:spcPts val="0"/>
              </a:spcBef>
              <a:buNone/>
              <a:defRPr sz="1100"/>
            </a:lvl3pPr>
            <a:lvl4pPr indent="0">
              <a:lnSpc>
                <a:spcPct val="150000"/>
              </a:lnSpc>
              <a:spcBef>
                <a:spcPts val="0"/>
              </a:spcBef>
              <a:buNone/>
              <a:defRPr sz="1100"/>
            </a:lvl4pPr>
            <a:lvl5pPr indent="0">
              <a:lnSpc>
                <a:spcPct val="150000"/>
              </a:lnSpc>
              <a:spcBef>
                <a:spcPts val="0"/>
              </a:spcBef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8A7FBD04-75D7-1126-914C-8C9AF5FDAB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11875" y="27287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/>
            </a:lvl1pPr>
            <a:lvl2pPr indent="0">
              <a:lnSpc>
                <a:spcPct val="150000"/>
              </a:lnSpc>
              <a:spcBef>
                <a:spcPts val="0"/>
              </a:spcBef>
              <a:buNone/>
              <a:defRPr sz="1100"/>
            </a:lvl2pPr>
            <a:lvl3pPr indent="0">
              <a:lnSpc>
                <a:spcPct val="150000"/>
              </a:lnSpc>
              <a:spcBef>
                <a:spcPts val="0"/>
              </a:spcBef>
              <a:buNone/>
              <a:defRPr sz="1100"/>
            </a:lvl3pPr>
            <a:lvl4pPr indent="0">
              <a:lnSpc>
                <a:spcPct val="150000"/>
              </a:lnSpc>
              <a:spcBef>
                <a:spcPts val="0"/>
              </a:spcBef>
              <a:buNone/>
              <a:defRPr sz="1100"/>
            </a:lvl4pPr>
            <a:lvl5pPr indent="0">
              <a:lnSpc>
                <a:spcPct val="150000"/>
              </a:lnSpc>
              <a:spcBef>
                <a:spcPts val="0"/>
              </a:spcBef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5BF19F01-1725-A181-499C-EDE8B63247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11875" y="4405144"/>
            <a:ext cx="5476875" cy="138605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/>
            </a:lvl1pPr>
            <a:lvl2pPr indent="0">
              <a:lnSpc>
                <a:spcPct val="150000"/>
              </a:lnSpc>
              <a:spcBef>
                <a:spcPts val="0"/>
              </a:spcBef>
              <a:buNone/>
              <a:defRPr sz="1100"/>
            </a:lvl2pPr>
            <a:lvl3pPr indent="0">
              <a:lnSpc>
                <a:spcPct val="150000"/>
              </a:lnSpc>
              <a:spcBef>
                <a:spcPts val="0"/>
              </a:spcBef>
              <a:buNone/>
              <a:defRPr sz="1100"/>
            </a:lvl3pPr>
            <a:lvl4pPr indent="0">
              <a:lnSpc>
                <a:spcPct val="150000"/>
              </a:lnSpc>
              <a:spcBef>
                <a:spcPts val="0"/>
              </a:spcBef>
              <a:buNone/>
              <a:defRPr sz="1100"/>
            </a:lvl4pPr>
            <a:lvl5pPr indent="0">
              <a:lnSpc>
                <a:spcPct val="150000"/>
              </a:lnSpc>
              <a:spcBef>
                <a:spcPts val="0"/>
              </a:spcBef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B9B7EC2A-0F47-5734-4BD5-21D6A993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29675" y="6251575"/>
            <a:ext cx="2743200" cy="153888"/>
          </a:xfrm>
        </p:spPr>
        <p:txBody>
          <a:bodyPr lIns="0" tIns="0" rIns="0" bIns="0">
            <a:spAutoFit/>
          </a:bodyPr>
          <a:lstStyle>
            <a:lvl1pPr>
              <a:buFont typeface="+mj-lt"/>
              <a:buNone/>
              <a:defRPr sz="1000" b="1">
                <a:solidFill>
                  <a:schemeClr val="tx1"/>
                </a:solidFill>
                <a:latin typeface="TSTAR PRO" panose="02000806030000020004" pitchFamily="50" charset="0"/>
              </a:defRPr>
            </a:lvl1pPr>
          </a:lstStyle>
          <a:p>
            <a:fld id="{27CA61C3-8C32-4302-A3D1-C32E125BA17A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1" name="Footer Placeholder 26">
            <a:extLst>
              <a:ext uri="{FF2B5EF4-FFF2-40B4-BE49-F238E27FC236}">
                <a16:creationId xmlns:a16="http://schemas.microsoft.com/office/drawing/2014/main" id="{2BAE12FE-A3DF-687E-9D22-6CE78AEFCF6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11984" y="6259413"/>
            <a:ext cx="2353466" cy="146050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22" name="Date Placeholder 2">
            <a:extLst>
              <a:ext uri="{FF2B5EF4-FFF2-40B4-BE49-F238E27FC236}">
                <a16:creationId xmlns:a16="http://schemas.microsoft.com/office/drawing/2014/main" id="{C750F7B2-5D86-D952-365F-49B4BF99D2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29251" y="476250"/>
            <a:ext cx="2332512" cy="138499"/>
          </a:xfrm>
        </p:spPr>
        <p:txBody>
          <a:bodyPr lIns="0" tIns="0" rIns="0" bIns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393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1238BA-9E83-70EC-5824-224C36DA2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B624F0-324C-EDC1-6FF8-64EF8A024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0C870-2414-86D5-5614-C770849D9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PEOPLE STRATEGIES &amp; PERFORMANCE ACTIVATION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AF8F9E-B809-13E5-048D-2C8D5B20D7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© DAYALIMA GROUP 2026. ALL RIGHTS RESERVED</a:t>
            </a:r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ECAFBC-AB80-962C-EE73-D89FD27B9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CA61C3-8C32-4302-A3D1-C32E125BA17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2584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71" r:id="rId3"/>
    <p:sldLayoutId id="2147483665" r:id="rId4"/>
    <p:sldLayoutId id="2147483664" r:id="rId5"/>
    <p:sldLayoutId id="2147483666" r:id="rId6"/>
    <p:sldLayoutId id="2147483662" r:id="rId7"/>
    <p:sldLayoutId id="2147483663" r:id="rId8"/>
    <p:sldLayoutId id="2147483650" r:id="rId9"/>
    <p:sldLayoutId id="2147483667" r:id="rId10"/>
    <p:sldLayoutId id="2147483660" r:id="rId11"/>
    <p:sldLayoutId id="2147483661" r:id="rId12"/>
    <p:sldLayoutId id="2147483668" r:id="rId13"/>
    <p:sldLayoutId id="2147483669" r:id="rId14"/>
    <p:sldLayoutId id="2147483672" r:id="rId15"/>
    <p:sldLayoutId id="2147483673" r:id="rId16"/>
    <p:sldLayoutId id="2147483677" r:id="rId17"/>
    <p:sldLayoutId id="2147483678" r:id="rId18"/>
    <p:sldLayoutId id="2147483674" r:id="rId19"/>
    <p:sldLayoutId id="2147483675" r:id="rId20"/>
    <p:sldLayoutId id="2147483676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6B49D1-8328-E5A2-D800-5E45996D1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7" y="2432405"/>
            <a:ext cx="4675187" cy="1993191"/>
          </a:xfrm>
        </p:spPr>
        <p:txBody>
          <a:bodyPr>
            <a:noAutofit/>
          </a:bodyPr>
          <a:lstStyle/>
          <a:p>
            <a:r>
              <a:rPr lang="en-US" sz="6000" dirty="0"/>
              <a:t>FRONT</a:t>
            </a:r>
            <a:br>
              <a:rPr lang="en-US" sz="6000" dirty="0"/>
            </a:br>
            <a:r>
              <a:rPr lang="en-US" sz="6000" dirty="0"/>
              <a:t>COVER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226777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A8610-6A14-95DE-33B4-2F87F705D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D8B3A0E-2505-0831-F3BB-914F7F5BF1C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0" r="30100"/>
          <a:stretch/>
        </p:blipFill>
        <p:spPr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6AAAB494-CED8-89C9-3A8C-AAE67F511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/>
              <a:t>LOREM IPSUM DOLOR</a:t>
            </a:r>
            <a:br>
              <a:rPr lang="en-ID" dirty="0"/>
            </a:br>
            <a:r>
              <a:rPr lang="en-ID" dirty="0"/>
              <a:t>SIT AMET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6D88DF3-B7A9-40CF-386C-E5A8441CFA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r>
              <a:rPr lang="en-ID" sz="1100" dirty="0"/>
              <a:t>. Duis </a:t>
            </a:r>
            <a:r>
              <a:rPr lang="en-ID" sz="1100" dirty="0" err="1"/>
              <a:t>aute</a:t>
            </a:r>
            <a:r>
              <a:rPr lang="en-ID" sz="1100" dirty="0"/>
              <a:t> </a:t>
            </a:r>
            <a:r>
              <a:rPr lang="en-ID" sz="1100" dirty="0" err="1"/>
              <a:t>irure</a:t>
            </a:r>
            <a:r>
              <a:rPr lang="en-ID" sz="1100" dirty="0"/>
              <a:t> </a:t>
            </a:r>
            <a:r>
              <a:rPr lang="en-ID" sz="1100" dirty="0" err="1"/>
              <a:t>dolor</a:t>
            </a:r>
            <a:r>
              <a:rPr lang="en-ID" sz="1100" dirty="0"/>
              <a:t> in </a:t>
            </a:r>
            <a:r>
              <a:rPr lang="en-ID" sz="1100" dirty="0" err="1"/>
              <a:t>reprehenderit</a:t>
            </a:r>
            <a:r>
              <a:rPr lang="en-ID" sz="1100" dirty="0"/>
              <a:t> in </a:t>
            </a:r>
            <a:r>
              <a:rPr lang="en-ID" sz="1100" dirty="0" err="1"/>
              <a:t>voluptate</a:t>
            </a:r>
            <a:r>
              <a:rPr lang="en-ID" sz="1100" dirty="0"/>
              <a:t> </a:t>
            </a:r>
            <a:r>
              <a:rPr lang="en-ID" sz="1100" dirty="0" err="1"/>
              <a:t>velit</a:t>
            </a:r>
            <a:r>
              <a:rPr lang="en-ID" sz="1100" dirty="0"/>
              <a:t> esse </a:t>
            </a:r>
            <a:r>
              <a:rPr lang="en-ID" sz="1100" dirty="0" err="1"/>
              <a:t>cillum</a:t>
            </a:r>
            <a:r>
              <a:rPr lang="en-ID" sz="1100" dirty="0"/>
              <a:t> dolore </a:t>
            </a:r>
            <a:r>
              <a:rPr lang="en-ID" sz="1100" dirty="0" err="1"/>
              <a:t>eu</a:t>
            </a:r>
            <a:r>
              <a:rPr lang="en-ID" sz="1100" dirty="0"/>
              <a:t> </a:t>
            </a:r>
            <a:r>
              <a:rPr lang="en-ID" sz="1100" dirty="0" err="1"/>
              <a:t>fugiat</a:t>
            </a:r>
            <a:r>
              <a:rPr lang="en-ID" sz="1100" dirty="0"/>
              <a:t> </a:t>
            </a:r>
            <a:r>
              <a:rPr lang="en-ID" sz="1100" dirty="0" err="1"/>
              <a:t>nulla</a:t>
            </a:r>
            <a:r>
              <a:rPr lang="en-ID" sz="1100" dirty="0"/>
              <a:t> </a:t>
            </a:r>
            <a:r>
              <a:rPr lang="en-ID" sz="1100" dirty="0" err="1"/>
              <a:t>pariatur</a:t>
            </a:r>
            <a:r>
              <a:rPr lang="en-ID" sz="1100" dirty="0"/>
              <a:t>. </a:t>
            </a:r>
            <a:r>
              <a:rPr lang="en-ID" sz="1100" dirty="0" err="1"/>
              <a:t>Excepteur</a:t>
            </a:r>
            <a:r>
              <a:rPr lang="en-ID" sz="1100" dirty="0"/>
              <a:t> </a:t>
            </a:r>
            <a:r>
              <a:rPr lang="en-ID" sz="1100" dirty="0" err="1"/>
              <a:t>sint</a:t>
            </a:r>
            <a:r>
              <a:rPr lang="en-ID" sz="1100" dirty="0"/>
              <a:t> </a:t>
            </a:r>
            <a:r>
              <a:rPr lang="en-ID" sz="1100" dirty="0" err="1"/>
              <a:t>occaecat</a:t>
            </a:r>
            <a:r>
              <a:rPr lang="en-ID" sz="1100" dirty="0"/>
              <a:t> </a:t>
            </a:r>
            <a:r>
              <a:rPr lang="en-ID" sz="1100" dirty="0" err="1"/>
              <a:t>cupidatat</a:t>
            </a:r>
            <a:r>
              <a:rPr lang="en-ID" sz="1100" dirty="0"/>
              <a:t> non </a:t>
            </a:r>
            <a:r>
              <a:rPr lang="en-ID" sz="1100" dirty="0" err="1"/>
              <a:t>proident</a:t>
            </a:r>
            <a:r>
              <a:rPr lang="en-ID" sz="1100" dirty="0"/>
              <a:t>, sunt in culpa qui </a:t>
            </a:r>
            <a:r>
              <a:rPr lang="en-ID" sz="1100" dirty="0" err="1"/>
              <a:t>officia</a:t>
            </a:r>
            <a:r>
              <a:rPr lang="en-ID" sz="1100" dirty="0"/>
              <a:t> </a:t>
            </a:r>
            <a:r>
              <a:rPr lang="en-ID" sz="1100" dirty="0" err="1"/>
              <a:t>deserunt</a:t>
            </a:r>
            <a:r>
              <a:rPr lang="en-ID" sz="1100" dirty="0"/>
              <a:t> </a:t>
            </a:r>
            <a:r>
              <a:rPr lang="en-ID" sz="1100" dirty="0" err="1"/>
              <a:t>mollit</a:t>
            </a:r>
            <a:r>
              <a:rPr lang="en-ID" sz="1100" dirty="0"/>
              <a:t> </a:t>
            </a:r>
            <a:r>
              <a:rPr lang="en-ID" sz="1100" dirty="0" err="1"/>
              <a:t>anim</a:t>
            </a:r>
            <a:r>
              <a:rPr lang="en-ID" sz="1100" dirty="0"/>
              <a:t> id est </a:t>
            </a:r>
            <a:r>
              <a:rPr lang="en-ID" sz="1100" dirty="0" err="1"/>
              <a:t>laborum</a:t>
            </a:r>
            <a:endParaRPr lang="en-ID" dirty="0"/>
          </a:p>
          <a:p>
            <a:pPr marL="0"/>
            <a:r>
              <a:rPr lang="en-ID" dirty="0"/>
              <a:t>Lorem ipsum </a:t>
            </a:r>
            <a:r>
              <a:rPr lang="en-ID" dirty="0" err="1"/>
              <a:t>dolor</a:t>
            </a:r>
            <a:r>
              <a:rPr lang="en-ID" dirty="0"/>
              <a:t> sit </a:t>
            </a:r>
            <a:r>
              <a:rPr lang="en-ID" dirty="0" err="1"/>
              <a:t>amet</a:t>
            </a:r>
            <a:r>
              <a:rPr lang="en-ID" dirty="0"/>
              <a:t>, </a:t>
            </a:r>
            <a:r>
              <a:rPr lang="en-ID" dirty="0" err="1"/>
              <a:t>consectetur</a:t>
            </a:r>
            <a:r>
              <a:rPr lang="en-ID" dirty="0"/>
              <a:t> </a:t>
            </a:r>
            <a:r>
              <a:rPr lang="en-ID" dirty="0" err="1"/>
              <a:t>adipiscing</a:t>
            </a:r>
            <a:r>
              <a:rPr lang="en-ID" dirty="0"/>
              <a:t> </a:t>
            </a:r>
            <a:r>
              <a:rPr lang="en-ID" dirty="0" err="1"/>
              <a:t>elit</a:t>
            </a:r>
            <a:r>
              <a:rPr lang="en-ID" dirty="0"/>
              <a:t>, </a:t>
            </a:r>
            <a:r>
              <a:rPr lang="en-ID" dirty="0" err="1"/>
              <a:t>sed</a:t>
            </a:r>
            <a:r>
              <a:rPr lang="en-ID" dirty="0"/>
              <a:t> do </a:t>
            </a:r>
            <a:r>
              <a:rPr lang="en-ID" dirty="0" err="1"/>
              <a:t>eiusmod</a:t>
            </a:r>
            <a:r>
              <a:rPr lang="en-ID" dirty="0"/>
              <a:t> </a:t>
            </a:r>
            <a:r>
              <a:rPr lang="en-ID" dirty="0" err="1"/>
              <a:t>tempor</a:t>
            </a:r>
            <a:r>
              <a:rPr lang="en-ID" dirty="0"/>
              <a:t> </a:t>
            </a:r>
            <a:r>
              <a:rPr lang="en-ID" dirty="0" err="1"/>
              <a:t>incididunt</a:t>
            </a:r>
            <a:r>
              <a:rPr lang="en-ID" dirty="0"/>
              <a:t> </a:t>
            </a:r>
            <a:r>
              <a:rPr lang="en-ID" dirty="0" err="1"/>
              <a:t>ut</a:t>
            </a:r>
            <a:r>
              <a:rPr lang="en-ID" dirty="0"/>
              <a:t> labore et dolore magna </a:t>
            </a:r>
            <a:r>
              <a:rPr lang="en-ID" dirty="0" err="1"/>
              <a:t>aliquaUt</a:t>
            </a:r>
            <a:r>
              <a:rPr lang="en-ID" dirty="0"/>
              <a:t> </a:t>
            </a:r>
            <a:r>
              <a:rPr lang="en-ID" dirty="0" err="1"/>
              <a:t>enim</a:t>
            </a:r>
            <a:r>
              <a:rPr lang="en-ID" dirty="0"/>
              <a:t> ad minim </a:t>
            </a:r>
            <a:r>
              <a:rPr lang="en-ID" dirty="0" err="1"/>
              <a:t>veniam</a:t>
            </a:r>
            <a:r>
              <a:rPr lang="en-ID" dirty="0"/>
              <a:t>, quis </a:t>
            </a:r>
            <a:r>
              <a:rPr lang="en-ID" dirty="0" err="1"/>
              <a:t>nostrud</a:t>
            </a:r>
            <a:r>
              <a:rPr lang="en-ID" dirty="0"/>
              <a:t> exercitation </a:t>
            </a:r>
            <a:r>
              <a:rPr lang="en-ID" dirty="0" err="1"/>
              <a:t>ullamco</a:t>
            </a:r>
            <a:r>
              <a:rPr lang="en-ID" dirty="0"/>
              <a:t> </a:t>
            </a:r>
            <a:r>
              <a:rPr lang="en-ID" dirty="0" err="1"/>
              <a:t>laboris</a:t>
            </a:r>
            <a:r>
              <a:rPr lang="en-ID" dirty="0"/>
              <a:t> nisi </a:t>
            </a:r>
            <a:r>
              <a:rPr lang="en-ID" dirty="0" err="1"/>
              <a:t>ut</a:t>
            </a:r>
            <a:r>
              <a:rPr lang="en-ID" dirty="0"/>
              <a:t> </a:t>
            </a:r>
            <a:r>
              <a:rPr lang="en-ID" dirty="0" err="1"/>
              <a:t>aliquip</a:t>
            </a:r>
            <a:r>
              <a:rPr lang="en-ID" dirty="0"/>
              <a:t> ex </a:t>
            </a:r>
            <a:r>
              <a:rPr lang="en-ID" dirty="0" err="1"/>
              <a:t>ea</a:t>
            </a:r>
            <a:r>
              <a:rPr lang="en-ID" dirty="0"/>
              <a:t> </a:t>
            </a:r>
            <a:r>
              <a:rPr lang="en-ID" dirty="0" err="1"/>
              <a:t>commodo</a:t>
            </a:r>
            <a:r>
              <a:rPr lang="en-ID" dirty="0"/>
              <a:t> </a:t>
            </a:r>
            <a:r>
              <a:rPr lang="en-ID" dirty="0" err="1"/>
              <a:t>consequat</a:t>
            </a:r>
            <a:r>
              <a:rPr lang="en-ID" dirty="0"/>
              <a:t>. Duis </a:t>
            </a:r>
            <a:r>
              <a:rPr lang="en-ID" dirty="0" err="1"/>
              <a:t>aute</a:t>
            </a:r>
            <a:r>
              <a:rPr lang="en-ID" dirty="0"/>
              <a:t> </a:t>
            </a:r>
            <a:r>
              <a:rPr lang="en-ID" dirty="0" err="1"/>
              <a:t>irure</a:t>
            </a:r>
            <a:r>
              <a:rPr lang="en-ID" dirty="0"/>
              <a:t> </a:t>
            </a:r>
            <a:r>
              <a:rPr lang="en-ID" dirty="0" err="1"/>
              <a:t>dolor</a:t>
            </a:r>
            <a:r>
              <a:rPr lang="en-ID" dirty="0"/>
              <a:t> in </a:t>
            </a:r>
            <a:r>
              <a:rPr lang="en-ID" dirty="0" err="1"/>
              <a:t>reprehenderit</a:t>
            </a:r>
            <a:r>
              <a:rPr lang="en-ID" dirty="0"/>
              <a:t> in </a:t>
            </a:r>
            <a:r>
              <a:rPr lang="en-ID" dirty="0" err="1"/>
              <a:t>voluptate</a:t>
            </a:r>
            <a:r>
              <a:rPr lang="en-ID" dirty="0"/>
              <a:t> </a:t>
            </a:r>
            <a:r>
              <a:rPr lang="en-ID" dirty="0" err="1"/>
              <a:t>velit</a:t>
            </a:r>
            <a:r>
              <a:rPr lang="en-ID" dirty="0"/>
              <a:t> esse </a:t>
            </a:r>
            <a:r>
              <a:rPr lang="en-ID" dirty="0" err="1"/>
              <a:t>cillum</a:t>
            </a:r>
            <a:r>
              <a:rPr lang="en-ID" dirty="0"/>
              <a:t> dolore </a:t>
            </a:r>
            <a:r>
              <a:rPr lang="en-ID" dirty="0" err="1"/>
              <a:t>eu</a:t>
            </a:r>
            <a:r>
              <a:rPr lang="en-ID" dirty="0"/>
              <a:t> </a:t>
            </a:r>
            <a:r>
              <a:rPr lang="en-ID" dirty="0" err="1"/>
              <a:t>fugiat</a:t>
            </a:r>
            <a:r>
              <a:rPr lang="en-ID" dirty="0"/>
              <a:t> </a:t>
            </a:r>
            <a:r>
              <a:rPr lang="en-ID" dirty="0" err="1"/>
              <a:t>nulla</a:t>
            </a:r>
            <a:r>
              <a:rPr lang="en-ID" dirty="0"/>
              <a:t> </a:t>
            </a:r>
            <a:r>
              <a:rPr lang="en-ID" dirty="0" err="1"/>
              <a:t>pariatur</a:t>
            </a:r>
            <a:r>
              <a:rPr lang="en-ID" dirty="0"/>
              <a:t>. </a:t>
            </a:r>
            <a:r>
              <a:rPr lang="en-ID" dirty="0" err="1"/>
              <a:t>Excepteur</a:t>
            </a:r>
            <a:r>
              <a:rPr lang="en-ID" dirty="0"/>
              <a:t> </a:t>
            </a:r>
            <a:r>
              <a:rPr lang="en-ID" dirty="0" err="1"/>
              <a:t>sint</a:t>
            </a:r>
            <a:r>
              <a:rPr lang="en-ID" dirty="0"/>
              <a:t> </a:t>
            </a:r>
            <a:r>
              <a:rPr lang="en-ID" dirty="0" err="1"/>
              <a:t>occaecat</a:t>
            </a:r>
            <a:r>
              <a:rPr lang="en-ID" dirty="0"/>
              <a:t> </a:t>
            </a:r>
            <a:r>
              <a:rPr lang="en-ID" dirty="0" err="1"/>
              <a:t>cupidatat</a:t>
            </a:r>
            <a:r>
              <a:rPr lang="en-ID" dirty="0"/>
              <a:t> non </a:t>
            </a:r>
            <a:r>
              <a:rPr lang="en-ID" dirty="0" err="1"/>
              <a:t>proident</a:t>
            </a:r>
            <a:r>
              <a:rPr lang="en-ID" dirty="0"/>
              <a:t>, sunt in culpa qui </a:t>
            </a:r>
            <a:r>
              <a:rPr lang="en-ID" dirty="0" err="1"/>
              <a:t>officia</a:t>
            </a:r>
            <a:r>
              <a:rPr lang="en-ID" dirty="0"/>
              <a:t> </a:t>
            </a:r>
            <a:r>
              <a:rPr lang="en-ID" dirty="0" err="1"/>
              <a:t>deserunt</a:t>
            </a:r>
            <a:r>
              <a:rPr lang="en-ID" dirty="0"/>
              <a:t> </a:t>
            </a:r>
            <a:r>
              <a:rPr lang="en-ID" dirty="0" err="1"/>
              <a:t>mollit</a:t>
            </a:r>
            <a:r>
              <a:rPr lang="en-ID" dirty="0"/>
              <a:t> </a:t>
            </a:r>
            <a:r>
              <a:rPr lang="en-ID" dirty="0" err="1"/>
              <a:t>anim</a:t>
            </a:r>
            <a:r>
              <a:rPr lang="en-ID" dirty="0"/>
              <a:t> id est </a:t>
            </a:r>
            <a:r>
              <a:rPr lang="en-ID" dirty="0" err="1"/>
              <a:t>laborum</a:t>
            </a:r>
            <a:endParaRPr lang="en-ID" sz="1100" b="1" dirty="0"/>
          </a:p>
          <a:p>
            <a:pPr marL="0"/>
            <a:r>
              <a:rPr lang="en-ID" dirty="0"/>
              <a:t>Lorem ipsum </a:t>
            </a:r>
            <a:r>
              <a:rPr lang="en-ID" dirty="0" err="1"/>
              <a:t>dolor</a:t>
            </a:r>
            <a:r>
              <a:rPr lang="en-ID" dirty="0"/>
              <a:t> sit </a:t>
            </a:r>
            <a:r>
              <a:rPr lang="en-ID" dirty="0" err="1"/>
              <a:t>amet</a:t>
            </a:r>
            <a:r>
              <a:rPr lang="en-ID" dirty="0"/>
              <a:t>, </a:t>
            </a:r>
            <a:r>
              <a:rPr lang="en-ID" dirty="0" err="1"/>
              <a:t>consectetur</a:t>
            </a:r>
            <a:r>
              <a:rPr lang="en-ID" dirty="0"/>
              <a:t> </a:t>
            </a:r>
            <a:r>
              <a:rPr lang="en-ID" dirty="0" err="1"/>
              <a:t>adipiscing</a:t>
            </a:r>
            <a:r>
              <a:rPr lang="en-ID" dirty="0"/>
              <a:t> </a:t>
            </a:r>
            <a:r>
              <a:rPr lang="en-ID" dirty="0" err="1"/>
              <a:t>elit</a:t>
            </a:r>
            <a:r>
              <a:rPr lang="en-ID" dirty="0"/>
              <a:t>, </a:t>
            </a:r>
            <a:r>
              <a:rPr lang="en-ID" dirty="0" err="1"/>
              <a:t>sed</a:t>
            </a:r>
            <a:r>
              <a:rPr lang="en-ID" dirty="0"/>
              <a:t> do </a:t>
            </a:r>
            <a:r>
              <a:rPr lang="en-ID" dirty="0" err="1"/>
              <a:t>eiusmod</a:t>
            </a:r>
            <a:r>
              <a:rPr lang="en-ID" dirty="0"/>
              <a:t> </a:t>
            </a:r>
            <a:r>
              <a:rPr lang="en-ID" dirty="0" err="1"/>
              <a:t>tempor</a:t>
            </a:r>
            <a:r>
              <a:rPr lang="en-ID" dirty="0"/>
              <a:t> </a:t>
            </a:r>
            <a:r>
              <a:rPr lang="en-ID" dirty="0" err="1"/>
              <a:t>incididunt</a:t>
            </a:r>
            <a:r>
              <a:rPr lang="en-ID" dirty="0"/>
              <a:t> </a:t>
            </a:r>
            <a:r>
              <a:rPr lang="en-ID" dirty="0" err="1"/>
              <a:t>ut</a:t>
            </a:r>
            <a:r>
              <a:rPr lang="en-ID" dirty="0"/>
              <a:t> labore et dolore magna </a:t>
            </a:r>
            <a:r>
              <a:rPr lang="en-ID" dirty="0" err="1"/>
              <a:t>aliquaUt</a:t>
            </a:r>
            <a:r>
              <a:rPr lang="en-ID" dirty="0"/>
              <a:t> </a:t>
            </a:r>
            <a:r>
              <a:rPr lang="en-ID" dirty="0" err="1"/>
              <a:t>enim</a:t>
            </a:r>
            <a:r>
              <a:rPr lang="en-ID" dirty="0"/>
              <a:t> ad minim </a:t>
            </a:r>
            <a:r>
              <a:rPr lang="en-ID" dirty="0" err="1"/>
              <a:t>veniam</a:t>
            </a:r>
            <a:r>
              <a:rPr lang="en-ID" dirty="0"/>
              <a:t>, quis </a:t>
            </a:r>
            <a:r>
              <a:rPr lang="en-ID" dirty="0" err="1"/>
              <a:t>nostrud</a:t>
            </a:r>
            <a:r>
              <a:rPr lang="en-ID" dirty="0"/>
              <a:t> exercitation </a:t>
            </a:r>
            <a:r>
              <a:rPr lang="en-ID" dirty="0" err="1"/>
              <a:t>ullamco</a:t>
            </a:r>
            <a:r>
              <a:rPr lang="en-ID" dirty="0"/>
              <a:t> </a:t>
            </a:r>
            <a:r>
              <a:rPr lang="en-ID" dirty="0" err="1"/>
              <a:t>laboris</a:t>
            </a:r>
            <a:r>
              <a:rPr lang="en-ID" dirty="0"/>
              <a:t> nisi </a:t>
            </a:r>
            <a:r>
              <a:rPr lang="en-ID" dirty="0" err="1"/>
              <a:t>ut</a:t>
            </a:r>
            <a:r>
              <a:rPr lang="en-ID" dirty="0"/>
              <a:t> </a:t>
            </a:r>
            <a:r>
              <a:rPr lang="en-ID" dirty="0" err="1"/>
              <a:t>aliquip</a:t>
            </a:r>
            <a:r>
              <a:rPr lang="en-ID" dirty="0"/>
              <a:t> ex </a:t>
            </a:r>
            <a:r>
              <a:rPr lang="en-ID" dirty="0" err="1"/>
              <a:t>ea</a:t>
            </a:r>
            <a:r>
              <a:rPr lang="en-ID" dirty="0"/>
              <a:t> </a:t>
            </a:r>
            <a:r>
              <a:rPr lang="en-ID" dirty="0" err="1"/>
              <a:t>commodo</a:t>
            </a:r>
            <a:r>
              <a:rPr lang="en-ID" dirty="0"/>
              <a:t> </a:t>
            </a:r>
            <a:r>
              <a:rPr lang="en-ID" dirty="0" err="1"/>
              <a:t>consequat</a:t>
            </a:r>
            <a:r>
              <a:rPr lang="en-ID" dirty="0"/>
              <a:t>. Duis </a:t>
            </a:r>
            <a:r>
              <a:rPr lang="en-ID" dirty="0" err="1"/>
              <a:t>aute</a:t>
            </a:r>
            <a:r>
              <a:rPr lang="en-ID" dirty="0"/>
              <a:t> </a:t>
            </a:r>
            <a:r>
              <a:rPr lang="en-ID" dirty="0" err="1"/>
              <a:t>irure</a:t>
            </a:r>
            <a:r>
              <a:rPr lang="en-ID" dirty="0"/>
              <a:t> </a:t>
            </a:r>
            <a:r>
              <a:rPr lang="en-ID" dirty="0" err="1"/>
              <a:t>dolor</a:t>
            </a:r>
            <a:r>
              <a:rPr lang="en-ID" dirty="0"/>
              <a:t> in </a:t>
            </a:r>
            <a:r>
              <a:rPr lang="en-ID" dirty="0" err="1"/>
              <a:t>reprehenderit</a:t>
            </a:r>
            <a:r>
              <a:rPr lang="en-ID" dirty="0"/>
              <a:t> in </a:t>
            </a:r>
            <a:r>
              <a:rPr lang="en-ID" dirty="0" err="1"/>
              <a:t>voluptate</a:t>
            </a:r>
            <a:r>
              <a:rPr lang="en-ID" dirty="0"/>
              <a:t> </a:t>
            </a:r>
            <a:r>
              <a:rPr lang="en-ID" dirty="0" err="1"/>
              <a:t>velit</a:t>
            </a:r>
            <a:r>
              <a:rPr lang="en-ID" dirty="0"/>
              <a:t> esse </a:t>
            </a:r>
            <a:r>
              <a:rPr lang="en-ID" dirty="0" err="1"/>
              <a:t>cillum</a:t>
            </a:r>
            <a:r>
              <a:rPr lang="en-ID" dirty="0"/>
              <a:t> dolore </a:t>
            </a:r>
            <a:r>
              <a:rPr lang="en-ID" dirty="0" err="1"/>
              <a:t>eu</a:t>
            </a:r>
            <a:r>
              <a:rPr lang="en-ID" dirty="0"/>
              <a:t> </a:t>
            </a:r>
            <a:r>
              <a:rPr lang="en-ID" dirty="0" err="1"/>
              <a:t>fugiat</a:t>
            </a:r>
            <a:r>
              <a:rPr lang="en-ID" dirty="0"/>
              <a:t> </a:t>
            </a:r>
            <a:r>
              <a:rPr lang="en-ID" dirty="0" err="1"/>
              <a:t>nulla</a:t>
            </a:r>
            <a:r>
              <a:rPr lang="en-ID" dirty="0"/>
              <a:t> </a:t>
            </a:r>
            <a:r>
              <a:rPr lang="en-ID" dirty="0" err="1"/>
              <a:t>pariatur</a:t>
            </a:r>
            <a:r>
              <a:rPr lang="en-ID" dirty="0"/>
              <a:t>. </a:t>
            </a:r>
            <a:r>
              <a:rPr lang="en-ID" dirty="0" err="1"/>
              <a:t>Excepteur</a:t>
            </a:r>
            <a:r>
              <a:rPr lang="en-ID" dirty="0"/>
              <a:t> </a:t>
            </a:r>
            <a:r>
              <a:rPr lang="en-ID" dirty="0" err="1"/>
              <a:t>sint</a:t>
            </a:r>
            <a:r>
              <a:rPr lang="en-ID" dirty="0"/>
              <a:t> </a:t>
            </a:r>
            <a:r>
              <a:rPr lang="en-ID" dirty="0" err="1"/>
              <a:t>occaecat</a:t>
            </a:r>
            <a:r>
              <a:rPr lang="en-ID" dirty="0"/>
              <a:t> </a:t>
            </a:r>
            <a:r>
              <a:rPr lang="en-ID" dirty="0" err="1"/>
              <a:t>cupidatat</a:t>
            </a:r>
            <a:r>
              <a:rPr lang="en-ID" dirty="0"/>
              <a:t> non </a:t>
            </a:r>
            <a:r>
              <a:rPr lang="en-ID" dirty="0" err="1"/>
              <a:t>proident</a:t>
            </a:r>
            <a:r>
              <a:rPr lang="en-ID" dirty="0"/>
              <a:t>, sunt in culpa qui </a:t>
            </a:r>
            <a:r>
              <a:rPr lang="en-ID" dirty="0" err="1"/>
              <a:t>officia</a:t>
            </a:r>
            <a:r>
              <a:rPr lang="en-ID" dirty="0"/>
              <a:t> </a:t>
            </a:r>
            <a:r>
              <a:rPr lang="en-ID" dirty="0" err="1"/>
              <a:t>deserunt</a:t>
            </a:r>
            <a:r>
              <a:rPr lang="en-ID" dirty="0"/>
              <a:t> </a:t>
            </a:r>
            <a:r>
              <a:rPr lang="en-ID" dirty="0" err="1"/>
              <a:t>mollit</a:t>
            </a:r>
            <a:r>
              <a:rPr lang="en-ID" dirty="0"/>
              <a:t> </a:t>
            </a:r>
            <a:r>
              <a:rPr lang="en-ID" dirty="0" err="1"/>
              <a:t>anim</a:t>
            </a:r>
            <a:r>
              <a:rPr lang="en-ID" dirty="0"/>
              <a:t> id est </a:t>
            </a:r>
            <a:r>
              <a:rPr lang="en-ID" dirty="0" err="1"/>
              <a:t>laborum</a:t>
            </a:r>
            <a:endParaRPr lang="en-ID" dirty="0"/>
          </a:p>
          <a:p>
            <a:pPr marL="0" indent="0"/>
            <a:endParaRPr lang="en-ID" sz="1100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64732D-7774-15DF-A5B3-CC79369C3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10</a:t>
            </a:fld>
            <a:endParaRPr lang="en-ID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2EA5A3-77F7-DADD-7475-15A3117A1B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ABD8E4BC-FF29-BC15-726B-F65254546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846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469AA-B199-285E-F1D2-36B683915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81661C-CDE5-A20C-022F-6105D676B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7" y="2432405"/>
            <a:ext cx="4675187" cy="1993191"/>
          </a:xfrm>
        </p:spPr>
        <p:txBody>
          <a:bodyPr>
            <a:noAutofit/>
          </a:bodyPr>
          <a:lstStyle/>
          <a:p>
            <a:r>
              <a:rPr lang="en-US" sz="6000" dirty="0"/>
              <a:t>PAGE </a:t>
            </a:r>
            <a:br>
              <a:rPr lang="en-US" sz="6000" dirty="0"/>
            </a:br>
            <a:r>
              <a:rPr lang="en-US" sz="6000" dirty="0"/>
              <a:t>BREAK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3746591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AC66D2-7C01-B820-5946-7D92494EB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12</a:t>
            </a:fld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E3AA1C-8127-E98F-D2BE-794B95360CF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0AAF3A5-2DDD-5BCA-BA6D-7F6BC3EF2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021FDE-954D-2F43-FF8E-8612BFBF8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4309" y="2670628"/>
            <a:ext cx="6505120" cy="1438071"/>
          </a:xfrm>
        </p:spPr>
        <p:txBody>
          <a:bodyPr>
            <a:normAutofit fontScale="90000"/>
          </a:bodyPr>
          <a:lstStyle/>
          <a:p>
            <a:r>
              <a:rPr lang="en-ID" sz="6000" dirty="0"/>
              <a:t>LOREM IPSUM DOLOR SITAMET CONSECTETUR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75310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C45E0-0B63-1D87-5B31-F6B31C0AD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13</a:t>
            </a:fld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C29BB7-780C-B2C0-2402-D2A51DB15E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F9A66-ECBE-ED4E-EDA3-C6A4DD50F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ACADADB-5738-81C4-9DD7-5B7A59E7F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D" sz="5000" dirty="0"/>
              <a:t>LOREM IPSUM DOLOR SITAMET</a:t>
            </a:r>
          </a:p>
        </p:txBody>
      </p:sp>
    </p:spTree>
    <p:extLst>
      <p:ext uri="{BB962C8B-B14F-4D97-AF65-F5344CB8AC3E}">
        <p14:creationId xmlns:p14="http://schemas.microsoft.com/office/powerpoint/2010/main" val="87263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A6E08-7DD2-67AA-CDE0-53C12FB5F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2CB07E-A98A-DDC6-3417-EBC12C1FB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7" y="2432405"/>
            <a:ext cx="4675187" cy="1993191"/>
          </a:xfrm>
        </p:spPr>
        <p:txBody>
          <a:bodyPr>
            <a:noAutofit/>
          </a:bodyPr>
          <a:lstStyle/>
          <a:p>
            <a:r>
              <a:rPr lang="en-US" sz="6000" dirty="0"/>
              <a:t>ICON &amp;</a:t>
            </a:r>
            <a:br>
              <a:rPr lang="en-US" sz="6000" dirty="0"/>
            </a:br>
            <a:r>
              <a:rPr lang="en-US" sz="6000" dirty="0"/>
              <a:t>INFOGRAPHIS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1478010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Picture Placeholder 377">
            <a:extLst>
              <a:ext uri="{FF2B5EF4-FFF2-40B4-BE49-F238E27FC236}">
                <a16:creationId xmlns:a16="http://schemas.microsoft.com/office/drawing/2014/main" id="{407D62BF-0D9A-8267-84C1-049666A862F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9" r="3326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C6C8F31-9E47-5C96-27B5-499EF0FE7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</a:t>
            </a:r>
            <a:br>
              <a:rPr lang="en-US" dirty="0"/>
            </a:br>
            <a:r>
              <a:rPr lang="en-US" dirty="0"/>
              <a:t>PACK</a:t>
            </a:r>
            <a:endParaRPr lang="en-ID" dirty="0"/>
          </a:p>
        </p:txBody>
      </p:sp>
      <p:sp>
        <p:nvSpPr>
          <p:cNvPr id="131" name="Text Placeholder 130">
            <a:extLst>
              <a:ext uri="{FF2B5EF4-FFF2-40B4-BE49-F238E27FC236}">
                <a16:creationId xmlns:a16="http://schemas.microsoft.com/office/drawing/2014/main" id="{AD1AD045-87BE-C065-BC4A-1236FDA8C6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D889EE-0CDA-9BC0-3DEF-382B94FD6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15</a:t>
            </a:fld>
            <a:endParaRPr lang="en-ID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D74213-AA76-24C0-ED3B-BBE9684AA0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A1C2EB-21CA-A37B-5428-9B8D2A4CE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grpSp>
        <p:nvGrpSpPr>
          <p:cNvPr id="254" name="Google Shape;557;p75">
            <a:extLst>
              <a:ext uri="{FF2B5EF4-FFF2-40B4-BE49-F238E27FC236}">
                <a16:creationId xmlns:a16="http://schemas.microsoft.com/office/drawing/2014/main" id="{D4E012B3-FC7F-F125-C9E7-CFF6185477B3}"/>
              </a:ext>
            </a:extLst>
          </p:cNvPr>
          <p:cNvGrpSpPr/>
          <p:nvPr/>
        </p:nvGrpSpPr>
        <p:grpSpPr>
          <a:xfrm>
            <a:off x="6130385" y="1885483"/>
            <a:ext cx="457202" cy="457202"/>
            <a:chOff x="1190625" y="238125"/>
            <a:chExt cx="5219200" cy="5219200"/>
          </a:xfrm>
        </p:grpSpPr>
        <p:sp>
          <p:nvSpPr>
            <p:cNvPr id="255" name="Google Shape;558;p75">
              <a:extLst>
                <a:ext uri="{FF2B5EF4-FFF2-40B4-BE49-F238E27FC236}">
                  <a16:creationId xmlns:a16="http://schemas.microsoft.com/office/drawing/2014/main" id="{914E6653-4CF9-0DB1-1F42-C003773CF2BC}"/>
                </a:ext>
              </a:extLst>
            </p:cNvPr>
            <p:cNvSpPr/>
            <p:nvPr/>
          </p:nvSpPr>
          <p:spPr>
            <a:xfrm>
              <a:off x="4248725" y="3316600"/>
              <a:ext cx="2161100" cy="2140725"/>
            </a:xfrm>
            <a:custGeom>
              <a:avLst/>
              <a:gdLst/>
              <a:ahLst/>
              <a:cxnLst/>
              <a:rect l="l" t="t" r="r" b="b"/>
              <a:pathLst>
                <a:path w="86444" h="85629" extrusionOk="0">
                  <a:moveTo>
                    <a:pt x="42830" y="24466"/>
                  </a:moveTo>
                  <a:cubicBezTo>
                    <a:pt x="46190" y="24466"/>
                    <a:pt x="48930" y="27206"/>
                    <a:pt x="48930" y="30598"/>
                  </a:cubicBezTo>
                  <a:lnTo>
                    <a:pt x="48930" y="36698"/>
                  </a:lnTo>
                  <a:lnTo>
                    <a:pt x="55063" y="36698"/>
                  </a:lnTo>
                  <a:cubicBezTo>
                    <a:pt x="58423" y="36698"/>
                    <a:pt x="61163" y="39438"/>
                    <a:pt x="61163" y="42831"/>
                  </a:cubicBezTo>
                  <a:cubicBezTo>
                    <a:pt x="61163" y="46191"/>
                    <a:pt x="58423" y="48931"/>
                    <a:pt x="55063" y="48931"/>
                  </a:cubicBezTo>
                  <a:lnTo>
                    <a:pt x="42830" y="48931"/>
                  </a:lnTo>
                  <a:cubicBezTo>
                    <a:pt x="39438" y="48931"/>
                    <a:pt x="36698" y="46191"/>
                    <a:pt x="36698" y="42831"/>
                  </a:cubicBezTo>
                  <a:lnTo>
                    <a:pt x="36698" y="30598"/>
                  </a:lnTo>
                  <a:cubicBezTo>
                    <a:pt x="36698" y="27206"/>
                    <a:pt x="39438" y="24466"/>
                    <a:pt x="42830" y="24466"/>
                  </a:cubicBezTo>
                  <a:close/>
                  <a:moveTo>
                    <a:pt x="42830" y="1"/>
                  </a:moveTo>
                  <a:cubicBezTo>
                    <a:pt x="19214" y="1"/>
                    <a:pt x="0" y="19214"/>
                    <a:pt x="0" y="42831"/>
                  </a:cubicBezTo>
                  <a:cubicBezTo>
                    <a:pt x="0" y="66415"/>
                    <a:pt x="19214" y="85628"/>
                    <a:pt x="42830" y="85628"/>
                  </a:cubicBezTo>
                  <a:cubicBezTo>
                    <a:pt x="66415" y="85628"/>
                    <a:pt x="86443" y="66415"/>
                    <a:pt x="86443" y="42831"/>
                  </a:cubicBezTo>
                  <a:cubicBezTo>
                    <a:pt x="86443" y="19214"/>
                    <a:pt x="66415" y="1"/>
                    <a:pt x="42830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25" tIns="8025" rIns="8025" bIns="80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559;p75">
              <a:extLst>
                <a:ext uri="{FF2B5EF4-FFF2-40B4-BE49-F238E27FC236}">
                  <a16:creationId xmlns:a16="http://schemas.microsoft.com/office/drawing/2014/main" id="{EFFB11BE-CA7E-8E5A-EBD6-D1687E75EAAA}"/>
                </a:ext>
              </a:extLst>
            </p:cNvPr>
            <p:cNvSpPr/>
            <p:nvPr/>
          </p:nvSpPr>
          <p:spPr>
            <a:xfrm>
              <a:off x="1190625" y="4081550"/>
              <a:ext cx="917450" cy="611650"/>
            </a:xfrm>
            <a:custGeom>
              <a:avLst/>
              <a:gdLst/>
              <a:ahLst/>
              <a:cxnLst/>
              <a:rect l="l" t="t" r="r" b="b"/>
              <a:pathLst>
                <a:path w="36698" h="24466" extrusionOk="0">
                  <a:moveTo>
                    <a:pt x="12232" y="0"/>
                  </a:moveTo>
                  <a:cubicBezTo>
                    <a:pt x="5480" y="0"/>
                    <a:pt x="0" y="5448"/>
                    <a:pt x="0" y="12233"/>
                  </a:cubicBezTo>
                  <a:cubicBezTo>
                    <a:pt x="0" y="18985"/>
                    <a:pt x="5480" y="24465"/>
                    <a:pt x="12232" y="24465"/>
                  </a:cubicBezTo>
                  <a:lnTo>
                    <a:pt x="24465" y="24465"/>
                  </a:lnTo>
                  <a:cubicBezTo>
                    <a:pt x="31217" y="24465"/>
                    <a:pt x="36697" y="18985"/>
                    <a:pt x="36697" y="12233"/>
                  </a:cubicBezTo>
                  <a:cubicBezTo>
                    <a:pt x="36697" y="5448"/>
                    <a:pt x="31217" y="0"/>
                    <a:pt x="2446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25" tIns="8025" rIns="8025" bIns="80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560;p75">
              <a:extLst>
                <a:ext uri="{FF2B5EF4-FFF2-40B4-BE49-F238E27FC236}">
                  <a16:creationId xmlns:a16="http://schemas.microsoft.com/office/drawing/2014/main" id="{E2F4247E-C57D-350E-88FC-2CD4E8C61195}"/>
                </a:ext>
              </a:extLst>
            </p:cNvPr>
            <p:cNvSpPr/>
            <p:nvPr/>
          </p:nvSpPr>
          <p:spPr>
            <a:xfrm>
              <a:off x="1190625" y="2552500"/>
              <a:ext cx="917450" cy="611650"/>
            </a:xfrm>
            <a:custGeom>
              <a:avLst/>
              <a:gdLst/>
              <a:ahLst/>
              <a:cxnLst/>
              <a:rect l="l" t="t" r="r" b="b"/>
              <a:pathLst>
                <a:path w="36698" h="24466" extrusionOk="0">
                  <a:moveTo>
                    <a:pt x="12232" y="0"/>
                  </a:moveTo>
                  <a:cubicBezTo>
                    <a:pt x="5480" y="0"/>
                    <a:pt x="0" y="5448"/>
                    <a:pt x="0" y="12233"/>
                  </a:cubicBezTo>
                  <a:cubicBezTo>
                    <a:pt x="0" y="18985"/>
                    <a:pt x="5480" y="24465"/>
                    <a:pt x="12232" y="24465"/>
                  </a:cubicBezTo>
                  <a:lnTo>
                    <a:pt x="24465" y="24465"/>
                  </a:lnTo>
                  <a:cubicBezTo>
                    <a:pt x="31217" y="24465"/>
                    <a:pt x="36697" y="18985"/>
                    <a:pt x="36697" y="12233"/>
                  </a:cubicBezTo>
                  <a:cubicBezTo>
                    <a:pt x="36697" y="5448"/>
                    <a:pt x="31217" y="0"/>
                    <a:pt x="2446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25" tIns="8025" rIns="8025" bIns="80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561;p75">
              <a:extLst>
                <a:ext uri="{FF2B5EF4-FFF2-40B4-BE49-F238E27FC236}">
                  <a16:creationId xmlns:a16="http://schemas.microsoft.com/office/drawing/2014/main" id="{CD6EC004-C5E3-8245-3601-9D0489A9440C}"/>
                </a:ext>
              </a:extLst>
            </p:cNvPr>
            <p:cNvSpPr/>
            <p:nvPr/>
          </p:nvSpPr>
          <p:spPr>
            <a:xfrm>
              <a:off x="1190625" y="1003050"/>
              <a:ext cx="917450" cy="611650"/>
            </a:xfrm>
            <a:custGeom>
              <a:avLst/>
              <a:gdLst/>
              <a:ahLst/>
              <a:cxnLst/>
              <a:rect l="l" t="t" r="r" b="b"/>
              <a:pathLst>
                <a:path w="36698" h="24466" extrusionOk="0">
                  <a:moveTo>
                    <a:pt x="12232" y="0"/>
                  </a:moveTo>
                  <a:cubicBezTo>
                    <a:pt x="5480" y="0"/>
                    <a:pt x="0" y="5448"/>
                    <a:pt x="0" y="12233"/>
                  </a:cubicBezTo>
                  <a:cubicBezTo>
                    <a:pt x="0" y="18985"/>
                    <a:pt x="5480" y="24465"/>
                    <a:pt x="12232" y="24465"/>
                  </a:cubicBezTo>
                  <a:lnTo>
                    <a:pt x="24465" y="24465"/>
                  </a:lnTo>
                  <a:cubicBezTo>
                    <a:pt x="31217" y="24465"/>
                    <a:pt x="36697" y="18985"/>
                    <a:pt x="36697" y="12233"/>
                  </a:cubicBezTo>
                  <a:cubicBezTo>
                    <a:pt x="36697" y="5448"/>
                    <a:pt x="31217" y="0"/>
                    <a:pt x="2446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25" tIns="8025" rIns="8025" bIns="80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562;p75">
              <a:extLst>
                <a:ext uri="{FF2B5EF4-FFF2-40B4-BE49-F238E27FC236}">
                  <a16:creationId xmlns:a16="http://schemas.microsoft.com/office/drawing/2014/main" id="{9D84A409-B719-6B8F-15C2-4D7DDE48B667}"/>
                </a:ext>
              </a:extLst>
            </p:cNvPr>
            <p:cNvSpPr/>
            <p:nvPr/>
          </p:nvSpPr>
          <p:spPr>
            <a:xfrm>
              <a:off x="1802225" y="238125"/>
              <a:ext cx="4301775" cy="5219200"/>
            </a:xfrm>
            <a:custGeom>
              <a:avLst/>
              <a:gdLst/>
              <a:ahLst/>
              <a:cxnLst/>
              <a:rect l="l" t="t" r="r" b="b"/>
              <a:pathLst>
                <a:path w="172071" h="208768" extrusionOk="0">
                  <a:moveTo>
                    <a:pt x="140690" y="36697"/>
                  </a:moveTo>
                  <a:cubicBezTo>
                    <a:pt x="144050" y="36697"/>
                    <a:pt x="146790" y="39437"/>
                    <a:pt x="146790" y="42830"/>
                  </a:cubicBezTo>
                  <a:cubicBezTo>
                    <a:pt x="146790" y="46190"/>
                    <a:pt x="144050" y="48930"/>
                    <a:pt x="140690" y="48930"/>
                  </a:cubicBezTo>
                  <a:lnTo>
                    <a:pt x="103993" y="48930"/>
                  </a:lnTo>
                  <a:cubicBezTo>
                    <a:pt x="100601" y="48930"/>
                    <a:pt x="97860" y="46190"/>
                    <a:pt x="97860" y="42830"/>
                  </a:cubicBezTo>
                  <a:cubicBezTo>
                    <a:pt x="97860" y="39437"/>
                    <a:pt x="100601" y="36697"/>
                    <a:pt x="103993" y="36697"/>
                  </a:cubicBezTo>
                  <a:close/>
                  <a:moveTo>
                    <a:pt x="79512" y="24473"/>
                  </a:moveTo>
                  <a:cubicBezTo>
                    <a:pt x="81078" y="24473"/>
                    <a:pt x="82643" y="25068"/>
                    <a:pt x="83834" y="26259"/>
                  </a:cubicBezTo>
                  <a:cubicBezTo>
                    <a:pt x="86215" y="28640"/>
                    <a:pt x="86215" y="32522"/>
                    <a:pt x="83834" y="34903"/>
                  </a:cubicBezTo>
                  <a:lnTo>
                    <a:pt x="59369" y="59368"/>
                  </a:lnTo>
                  <a:cubicBezTo>
                    <a:pt x="58162" y="60575"/>
                    <a:pt x="56596" y="61162"/>
                    <a:pt x="55063" y="61162"/>
                  </a:cubicBezTo>
                  <a:cubicBezTo>
                    <a:pt x="53497" y="61162"/>
                    <a:pt x="51932" y="60575"/>
                    <a:pt x="50725" y="59368"/>
                  </a:cubicBezTo>
                  <a:lnTo>
                    <a:pt x="36763" y="45407"/>
                  </a:lnTo>
                  <a:cubicBezTo>
                    <a:pt x="34382" y="43026"/>
                    <a:pt x="34382" y="39144"/>
                    <a:pt x="36763" y="36763"/>
                  </a:cubicBezTo>
                  <a:cubicBezTo>
                    <a:pt x="37954" y="35572"/>
                    <a:pt x="39520" y="34977"/>
                    <a:pt x="41086" y="34977"/>
                  </a:cubicBezTo>
                  <a:cubicBezTo>
                    <a:pt x="42651" y="34977"/>
                    <a:pt x="44217" y="35572"/>
                    <a:pt x="45408" y="36763"/>
                  </a:cubicBezTo>
                  <a:lnTo>
                    <a:pt x="55063" y="46385"/>
                  </a:lnTo>
                  <a:lnTo>
                    <a:pt x="75190" y="26259"/>
                  </a:lnTo>
                  <a:cubicBezTo>
                    <a:pt x="76380" y="25068"/>
                    <a:pt x="77946" y="24473"/>
                    <a:pt x="79512" y="24473"/>
                  </a:cubicBezTo>
                  <a:close/>
                  <a:moveTo>
                    <a:pt x="140690" y="86443"/>
                  </a:moveTo>
                  <a:cubicBezTo>
                    <a:pt x="144050" y="86443"/>
                    <a:pt x="146790" y="89183"/>
                    <a:pt x="146790" y="92575"/>
                  </a:cubicBezTo>
                  <a:cubicBezTo>
                    <a:pt x="146790" y="95935"/>
                    <a:pt x="144050" y="98675"/>
                    <a:pt x="140690" y="98675"/>
                  </a:cubicBezTo>
                  <a:lnTo>
                    <a:pt x="103993" y="98675"/>
                  </a:lnTo>
                  <a:cubicBezTo>
                    <a:pt x="100601" y="98675"/>
                    <a:pt x="97860" y="95935"/>
                    <a:pt x="97860" y="92575"/>
                  </a:cubicBezTo>
                  <a:cubicBezTo>
                    <a:pt x="97860" y="89183"/>
                    <a:pt x="100601" y="86443"/>
                    <a:pt x="103993" y="86443"/>
                  </a:cubicBezTo>
                  <a:close/>
                  <a:moveTo>
                    <a:pt x="79512" y="74218"/>
                  </a:moveTo>
                  <a:cubicBezTo>
                    <a:pt x="81078" y="74218"/>
                    <a:pt x="82643" y="74814"/>
                    <a:pt x="83834" y="76004"/>
                  </a:cubicBezTo>
                  <a:cubicBezTo>
                    <a:pt x="86215" y="78386"/>
                    <a:pt x="86215" y="82267"/>
                    <a:pt x="83834" y="84649"/>
                  </a:cubicBezTo>
                  <a:lnTo>
                    <a:pt x="59369" y="109113"/>
                  </a:lnTo>
                  <a:cubicBezTo>
                    <a:pt x="58162" y="110320"/>
                    <a:pt x="56596" y="110908"/>
                    <a:pt x="55063" y="110908"/>
                  </a:cubicBezTo>
                  <a:cubicBezTo>
                    <a:pt x="53497" y="110908"/>
                    <a:pt x="51932" y="110320"/>
                    <a:pt x="50725" y="109113"/>
                  </a:cubicBezTo>
                  <a:lnTo>
                    <a:pt x="36763" y="95152"/>
                  </a:lnTo>
                  <a:cubicBezTo>
                    <a:pt x="34382" y="92771"/>
                    <a:pt x="34382" y="88889"/>
                    <a:pt x="36763" y="86508"/>
                  </a:cubicBezTo>
                  <a:cubicBezTo>
                    <a:pt x="37954" y="85317"/>
                    <a:pt x="39520" y="84722"/>
                    <a:pt x="41086" y="84722"/>
                  </a:cubicBezTo>
                  <a:cubicBezTo>
                    <a:pt x="42651" y="84722"/>
                    <a:pt x="44217" y="85317"/>
                    <a:pt x="45408" y="86508"/>
                  </a:cubicBezTo>
                  <a:lnTo>
                    <a:pt x="55063" y="96131"/>
                  </a:lnTo>
                  <a:lnTo>
                    <a:pt x="75190" y="76004"/>
                  </a:lnTo>
                  <a:cubicBezTo>
                    <a:pt x="76380" y="74814"/>
                    <a:pt x="77946" y="74218"/>
                    <a:pt x="79512" y="74218"/>
                  </a:cubicBezTo>
                  <a:close/>
                  <a:moveTo>
                    <a:pt x="79512" y="123148"/>
                  </a:moveTo>
                  <a:cubicBezTo>
                    <a:pt x="81078" y="123148"/>
                    <a:pt x="82643" y="123743"/>
                    <a:pt x="83834" y="124934"/>
                  </a:cubicBezTo>
                  <a:cubicBezTo>
                    <a:pt x="86215" y="127315"/>
                    <a:pt x="86215" y="131197"/>
                    <a:pt x="83834" y="133578"/>
                  </a:cubicBezTo>
                  <a:lnTo>
                    <a:pt x="59369" y="158043"/>
                  </a:lnTo>
                  <a:cubicBezTo>
                    <a:pt x="58162" y="159250"/>
                    <a:pt x="56596" y="159837"/>
                    <a:pt x="55063" y="159837"/>
                  </a:cubicBezTo>
                  <a:cubicBezTo>
                    <a:pt x="53497" y="159837"/>
                    <a:pt x="51932" y="159250"/>
                    <a:pt x="50725" y="158043"/>
                  </a:cubicBezTo>
                  <a:lnTo>
                    <a:pt x="36763" y="144082"/>
                  </a:lnTo>
                  <a:cubicBezTo>
                    <a:pt x="34382" y="141701"/>
                    <a:pt x="34382" y="137819"/>
                    <a:pt x="36763" y="135438"/>
                  </a:cubicBezTo>
                  <a:cubicBezTo>
                    <a:pt x="37954" y="134247"/>
                    <a:pt x="39520" y="133652"/>
                    <a:pt x="41086" y="133652"/>
                  </a:cubicBezTo>
                  <a:cubicBezTo>
                    <a:pt x="42651" y="133652"/>
                    <a:pt x="44217" y="134247"/>
                    <a:pt x="45408" y="135438"/>
                  </a:cubicBezTo>
                  <a:lnTo>
                    <a:pt x="55063" y="145061"/>
                  </a:lnTo>
                  <a:lnTo>
                    <a:pt x="75190" y="124934"/>
                  </a:lnTo>
                  <a:cubicBezTo>
                    <a:pt x="76380" y="123743"/>
                    <a:pt x="77946" y="123148"/>
                    <a:pt x="79512" y="123148"/>
                  </a:cubicBezTo>
                  <a:close/>
                  <a:moveTo>
                    <a:pt x="18366" y="0"/>
                  </a:moveTo>
                  <a:cubicBezTo>
                    <a:pt x="8221" y="0"/>
                    <a:pt x="1" y="8220"/>
                    <a:pt x="1" y="18365"/>
                  </a:cubicBezTo>
                  <a:cubicBezTo>
                    <a:pt x="13506" y="18365"/>
                    <a:pt x="24466" y="29325"/>
                    <a:pt x="24466" y="42830"/>
                  </a:cubicBezTo>
                  <a:cubicBezTo>
                    <a:pt x="24466" y="56302"/>
                    <a:pt x="13506" y="67295"/>
                    <a:pt x="1" y="67295"/>
                  </a:cubicBezTo>
                  <a:lnTo>
                    <a:pt x="1" y="80343"/>
                  </a:lnTo>
                  <a:cubicBezTo>
                    <a:pt x="13506" y="80343"/>
                    <a:pt x="24466" y="91303"/>
                    <a:pt x="24466" y="104808"/>
                  </a:cubicBezTo>
                  <a:cubicBezTo>
                    <a:pt x="24466" y="118280"/>
                    <a:pt x="13506" y="129273"/>
                    <a:pt x="1" y="129273"/>
                  </a:cubicBezTo>
                  <a:lnTo>
                    <a:pt x="1" y="141505"/>
                  </a:lnTo>
                  <a:cubicBezTo>
                    <a:pt x="13506" y="141505"/>
                    <a:pt x="24466" y="152465"/>
                    <a:pt x="24466" y="165970"/>
                  </a:cubicBezTo>
                  <a:cubicBezTo>
                    <a:pt x="24466" y="179442"/>
                    <a:pt x="13506" y="190435"/>
                    <a:pt x="1" y="190435"/>
                  </a:cubicBezTo>
                  <a:cubicBezTo>
                    <a:pt x="1" y="200547"/>
                    <a:pt x="8221" y="208767"/>
                    <a:pt x="18366" y="208767"/>
                  </a:cubicBezTo>
                  <a:lnTo>
                    <a:pt x="106505" y="208767"/>
                  </a:lnTo>
                  <a:cubicBezTo>
                    <a:pt x="93881" y="198688"/>
                    <a:pt x="85628" y="183324"/>
                    <a:pt x="85628" y="165970"/>
                  </a:cubicBezTo>
                  <a:cubicBezTo>
                    <a:pt x="85628" y="135601"/>
                    <a:pt x="110321" y="110908"/>
                    <a:pt x="140690" y="110908"/>
                  </a:cubicBezTo>
                  <a:cubicBezTo>
                    <a:pt x="151977" y="110908"/>
                    <a:pt x="163329" y="114365"/>
                    <a:pt x="172071" y="120237"/>
                  </a:cubicBezTo>
                  <a:lnTo>
                    <a:pt x="172071" y="18365"/>
                  </a:lnTo>
                  <a:cubicBezTo>
                    <a:pt x="172071" y="8220"/>
                    <a:pt x="163035" y="0"/>
                    <a:pt x="152923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25" tIns="8025" rIns="8025" bIns="80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0" name="Google Shape;563;p75">
            <a:extLst>
              <a:ext uri="{FF2B5EF4-FFF2-40B4-BE49-F238E27FC236}">
                <a16:creationId xmlns:a16="http://schemas.microsoft.com/office/drawing/2014/main" id="{AC24E513-602A-E66B-125C-205D3324AF68}"/>
              </a:ext>
            </a:extLst>
          </p:cNvPr>
          <p:cNvGrpSpPr/>
          <p:nvPr/>
        </p:nvGrpSpPr>
        <p:grpSpPr>
          <a:xfrm flipH="1">
            <a:off x="6935137" y="1885483"/>
            <a:ext cx="457202" cy="457202"/>
            <a:chOff x="1190625" y="238125"/>
            <a:chExt cx="5219200" cy="5219200"/>
          </a:xfrm>
        </p:grpSpPr>
        <p:sp>
          <p:nvSpPr>
            <p:cNvPr id="261" name="Google Shape;564;p75">
              <a:extLst>
                <a:ext uri="{FF2B5EF4-FFF2-40B4-BE49-F238E27FC236}">
                  <a16:creationId xmlns:a16="http://schemas.microsoft.com/office/drawing/2014/main" id="{F246DD0E-8007-D7C7-25A4-D5AF4092EE07}"/>
                </a:ext>
              </a:extLst>
            </p:cNvPr>
            <p:cNvSpPr/>
            <p:nvPr/>
          </p:nvSpPr>
          <p:spPr>
            <a:xfrm>
              <a:off x="5825050" y="2103525"/>
              <a:ext cx="391500" cy="1514025"/>
            </a:xfrm>
            <a:custGeom>
              <a:avLst/>
              <a:gdLst/>
              <a:ahLst/>
              <a:cxnLst/>
              <a:rect l="l" t="t" r="r" b="b"/>
              <a:pathLst>
                <a:path w="15660" h="60561" extrusionOk="0">
                  <a:moveTo>
                    <a:pt x="6398" y="1"/>
                  </a:moveTo>
                  <a:cubicBezTo>
                    <a:pt x="5869" y="1"/>
                    <a:pt x="5332" y="70"/>
                    <a:pt x="4797" y="214"/>
                  </a:cubicBezTo>
                  <a:cubicBezTo>
                    <a:pt x="1535" y="1095"/>
                    <a:pt x="-390" y="4455"/>
                    <a:pt x="491" y="7717"/>
                  </a:cubicBezTo>
                  <a:cubicBezTo>
                    <a:pt x="2416" y="14860"/>
                    <a:pt x="3427" y="22265"/>
                    <a:pt x="3427" y="29768"/>
                  </a:cubicBezTo>
                  <a:cubicBezTo>
                    <a:pt x="3427" y="37596"/>
                    <a:pt x="2350" y="45327"/>
                    <a:pt x="230" y="52765"/>
                  </a:cubicBezTo>
                  <a:cubicBezTo>
                    <a:pt x="-683" y="56027"/>
                    <a:pt x="1209" y="59419"/>
                    <a:pt x="4471" y="60332"/>
                  </a:cubicBezTo>
                  <a:cubicBezTo>
                    <a:pt x="5025" y="60495"/>
                    <a:pt x="5580" y="60561"/>
                    <a:pt x="6134" y="60561"/>
                  </a:cubicBezTo>
                  <a:cubicBezTo>
                    <a:pt x="8809" y="60561"/>
                    <a:pt x="11256" y="58799"/>
                    <a:pt x="12006" y="56124"/>
                  </a:cubicBezTo>
                  <a:cubicBezTo>
                    <a:pt x="14420" y="47578"/>
                    <a:pt x="15659" y="38705"/>
                    <a:pt x="15659" y="29768"/>
                  </a:cubicBezTo>
                  <a:cubicBezTo>
                    <a:pt x="15659" y="21189"/>
                    <a:pt x="14518" y="12707"/>
                    <a:pt x="12299" y="4520"/>
                  </a:cubicBezTo>
                  <a:cubicBezTo>
                    <a:pt x="11563" y="1793"/>
                    <a:pt x="9094" y="1"/>
                    <a:pt x="639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565;p75">
              <a:extLst>
                <a:ext uri="{FF2B5EF4-FFF2-40B4-BE49-F238E27FC236}">
                  <a16:creationId xmlns:a16="http://schemas.microsoft.com/office/drawing/2014/main" id="{7E68B750-D280-6F14-F73C-D745ED224D21}"/>
                </a:ext>
              </a:extLst>
            </p:cNvPr>
            <p:cNvSpPr/>
            <p:nvPr/>
          </p:nvSpPr>
          <p:spPr>
            <a:xfrm>
              <a:off x="1384700" y="2103525"/>
              <a:ext cx="390675" cy="1514025"/>
            </a:xfrm>
            <a:custGeom>
              <a:avLst/>
              <a:gdLst/>
              <a:ahLst/>
              <a:cxnLst/>
              <a:rect l="l" t="t" r="r" b="b"/>
              <a:pathLst>
                <a:path w="15627" h="60561" extrusionOk="0">
                  <a:moveTo>
                    <a:pt x="9229" y="1"/>
                  </a:moveTo>
                  <a:cubicBezTo>
                    <a:pt x="6533" y="1"/>
                    <a:pt x="4064" y="1793"/>
                    <a:pt x="3328" y="4520"/>
                  </a:cubicBezTo>
                  <a:cubicBezTo>
                    <a:pt x="1110" y="12707"/>
                    <a:pt x="1" y="21189"/>
                    <a:pt x="1" y="29768"/>
                  </a:cubicBezTo>
                  <a:cubicBezTo>
                    <a:pt x="1" y="38705"/>
                    <a:pt x="1207" y="47578"/>
                    <a:pt x="3621" y="56124"/>
                  </a:cubicBezTo>
                  <a:cubicBezTo>
                    <a:pt x="4372" y="58799"/>
                    <a:pt x="6818" y="60561"/>
                    <a:pt x="9493" y="60561"/>
                  </a:cubicBezTo>
                  <a:cubicBezTo>
                    <a:pt x="10047" y="60561"/>
                    <a:pt x="10602" y="60495"/>
                    <a:pt x="11157" y="60332"/>
                  </a:cubicBezTo>
                  <a:cubicBezTo>
                    <a:pt x="14419" y="59419"/>
                    <a:pt x="16310" y="56027"/>
                    <a:pt x="15397" y="52765"/>
                  </a:cubicBezTo>
                  <a:cubicBezTo>
                    <a:pt x="13277" y="45327"/>
                    <a:pt x="12233" y="37596"/>
                    <a:pt x="12233" y="29768"/>
                  </a:cubicBezTo>
                  <a:cubicBezTo>
                    <a:pt x="12233" y="22265"/>
                    <a:pt x="13212" y="14860"/>
                    <a:pt x="15136" y="7717"/>
                  </a:cubicBezTo>
                  <a:cubicBezTo>
                    <a:pt x="16017" y="4455"/>
                    <a:pt x="14092" y="1095"/>
                    <a:pt x="10830" y="214"/>
                  </a:cubicBezTo>
                  <a:cubicBezTo>
                    <a:pt x="10295" y="70"/>
                    <a:pt x="9758" y="1"/>
                    <a:pt x="9229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566;p75">
              <a:extLst>
                <a:ext uri="{FF2B5EF4-FFF2-40B4-BE49-F238E27FC236}">
                  <a16:creationId xmlns:a16="http://schemas.microsoft.com/office/drawing/2014/main" id="{D35DB209-AAD6-7226-163F-E4A5D87C6BBA}"/>
                </a:ext>
              </a:extLst>
            </p:cNvPr>
            <p:cNvSpPr/>
            <p:nvPr/>
          </p:nvSpPr>
          <p:spPr>
            <a:xfrm>
              <a:off x="2590400" y="432200"/>
              <a:ext cx="2419625" cy="567225"/>
            </a:xfrm>
            <a:custGeom>
              <a:avLst/>
              <a:gdLst/>
              <a:ahLst/>
              <a:cxnLst/>
              <a:rect l="l" t="t" r="r" b="b"/>
              <a:pathLst>
                <a:path w="96785" h="22689" extrusionOk="0">
                  <a:moveTo>
                    <a:pt x="48393" y="1"/>
                  </a:moveTo>
                  <a:cubicBezTo>
                    <a:pt x="32670" y="1"/>
                    <a:pt x="17077" y="3850"/>
                    <a:pt x="3247" y="11157"/>
                  </a:cubicBezTo>
                  <a:cubicBezTo>
                    <a:pt x="278" y="12755"/>
                    <a:pt x="-863" y="16441"/>
                    <a:pt x="702" y="19442"/>
                  </a:cubicBezTo>
                  <a:cubicBezTo>
                    <a:pt x="1811" y="21497"/>
                    <a:pt x="3932" y="22671"/>
                    <a:pt x="6117" y="22671"/>
                  </a:cubicBezTo>
                  <a:cubicBezTo>
                    <a:pt x="7096" y="22671"/>
                    <a:pt x="8074" y="22443"/>
                    <a:pt x="8988" y="21986"/>
                  </a:cubicBezTo>
                  <a:cubicBezTo>
                    <a:pt x="21025" y="15593"/>
                    <a:pt x="34660" y="12233"/>
                    <a:pt x="48393" y="12233"/>
                  </a:cubicBezTo>
                  <a:cubicBezTo>
                    <a:pt x="62126" y="12233"/>
                    <a:pt x="75761" y="15593"/>
                    <a:pt x="87797" y="21986"/>
                  </a:cubicBezTo>
                  <a:cubicBezTo>
                    <a:pt x="88710" y="22463"/>
                    <a:pt x="89687" y="22688"/>
                    <a:pt x="90648" y="22688"/>
                  </a:cubicBezTo>
                  <a:cubicBezTo>
                    <a:pt x="92848" y="22688"/>
                    <a:pt x="94971" y="21507"/>
                    <a:pt x="96083" y="19442"/>
                  </a:cubicBezTo>
                  <a:cubicBezTo>
                    <a:pt x="97649" y="16441"/>
                    <a:pt x="96507" y="12755"/>
                    <a:pt x="93538" y="11157"/>
                  </a:cubicBezTo>
                  <a:cubicBezTo>
                    <a:pt x="79708" y="3850"/>
                    <a:pt x="64115" y="1"/>
                    <a:pt x="48393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567;p75">
              <a:extLst>
                <a:ext uri="{FF2B5EF4-FFF2-40B4-BE49-F238E27FC236}">
                  <a16:creationId xmlns:a16="http://schemas.microsoft.com/office/drawing/2014/main" id="{7DA23700-85F6-5C6F-AFA9-D6F9B356E6DA}"/>
                </a:ext>
              </a:extLst>
            </p:cNvPr>
            <p:cNvSpPr/>
            <p:nvPr/>
          </p:nvSpPr>
          <p:spPr>
            <a:xfrm>
              <a:off x="5414075" y="238125"/>
              <a:ext cx="760875" cy="760875"/>
            </a:xfrm>
            <a:custGeom>
              <a:avLst/>
              <a:gdLst/>
              <a:ahLst/>
              <a:cxnLst/>
              <a:rect l="l" t="t" r="r" b="b"/>
              <a:pathLst>
                <a:path w="30435" h="30435" extrusionOk="0">
                  <a:moveTo>
                    <a:pt x="15234" y="0"/>
                  </a:moveTo>
                  <a:cubicBezTo>
                    <a:pt x="6818" y="0"/>
                    <a:pt x="0" y="6818"/>
                    <a:pt x="0" y="15233"/>
                  </a:cubicBezTo>
                  <a:cubicBezTo>
                    <a:pt x="0" y="23617"/>
                    <a:pt x="6818" y="30434"/>
                    <a:pt x="15234" y="30434"/>
                  </a:cubicBezTo>
                  <a:cubicBezTo>
                    <a:pt x="23650" y="30434"/>
                    <a:pt x="30435" y="23617"/>
                    <a:pt x="30435" y="15233"/>
                  </a:cubicBezTo>
                  <a:cubicBezTo>
                    <a:pt x="30435" y="6818"/>
                    <a:pt x="23650" y="0"/>
                    <a:pt x="15234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568;p75">
              <a:extLst>
                <a:ext uri="{FF2B5EF4-FFF2-40B4-BE49-F238E27FC236}">
                  <a16:creationId xmlns:a16="http://schemas.microsoft.com/office/drawing/2014/main" id="{D8A3A798-BC58-B526-F31C-5214E3FB455F}"/>
                </a:ext>
              </a:extLst>
            </p:cNvPr>
            <p:cNvSpPr/>
            <p:nvPr/>
          </p:nvSpPr>
          <p:spPr>
            <a:xfrm>
              <a:off x="5180025" y="998975"/>
              <a:ext cx="1229800" cy="798400"/>
            </a:xfrm>
            <a:custGeom>
              <a:avLst/>
              <a:gdLst/>
              <a:ahLst/>
              <a:cxnLst/>
              <a:rect l="l" t="t" r="r" b="b"/>
              <a:pathLst>
                <a:path w="49192" h="31936" extrusionOk="0">
                  <a:moveTo>
                    <a:pt x="24596" y="0"/>
                  </a:moveTo>
                  <a:cubicBezTo>
                    <a:pt x="10993" y="0"/>
                    <a:pt x="0" y="11026"/>
                    <a:pt x="0" y="24596"/>
                  </a:cubicBezTo>
                  <a:lnTo>
                    <a:pt x="0" y="25835"/>
                  </a:lnTo>
                  <a:cubicBezTo>
                    <a:pt x="0" y="29195"/>
                    <a:pt x="2740" y="31935"/>
                    <a:pt x="6100" y="31935"/>
                  </a:cubicBezTo>
                  <a:lnTo>
                    <a:pt x="43091" y="31935"/>
                  </a:lnTo>
                  <a:cubicBezTo>
                    <a:pt x="46451" y="31935"/>
                    <a:pt x="49191" y="29195"/>
                    <a:pt x="49191" y="25835"/>
                  </a:cubicBezTo>
                  <a:lnTo>
                    <a:pt x="49191" y="24596"/>
                  </a:lnTo>
                  <a:cubicBezTo>
                    <a:pt x="49191" y="17811"/>
                    <a:pt x="46451" y="11646"/>
                    <a:pt x="41982" y="7209"/>
                  </a:cubicBezTo>
                  <a:cubicBezTo>
                    <a:pt x="37546" y="2740"/>
                    <a:pt x="31381" y="0"/>
                    <a:pt x="24596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569;p75">
              <a:extLst>
                <a:ext uri="{FF2B5EF4-FFF2-40B4-BE49-F238E27FC236}">
                  <a16:creationId xmlns:a16="http://schemas.microsoft.com/office/drawing/2014/main" id="{A8BC9E77-29FA-33CE-C7F9-0EA227595171}"/>
                </a:ext>
              </a:extLst>
            </p:cNvPr>
            <p:cNvSpPr/>
            <p:nvPr/>
          </p:nvSpPr>
          <p:spPr>
            <a:xfrm>
              <a:off x="2768100" y="4780625"/>
              <a:ext cx="2064225" cy="483425"/>
            </a:xfrm>
            <a:custGeom>
              <a:avLst/>
              <a:gdLst/>
              <a:ahLst/>
              <a:cxnLst/>
              <a:rect l="l" t="t" r="r" b="b"/>
              <a:pathLst>
                <a:path w="82569" h="19337" extrusionOk="0">
                  <a:moveTo>
                    <a:pt x="6129" y="1"/>
                  </a:moveTo>
                  <a:cubicBezTo>
                    <a:pt x="3749" y="1"/>
                    <a:pt x="1480" y="1395"/>
                    <a:pt x="477" y="3744"/>
                  </a:cubicBezTo>
                  <a:cubicBezTo>
                    <a:pt x="-828" y="6843"/>
                    <a:pt x="640" y="10431"/>
                    <a:pt x="3739" y="11768"/>
                  </a:cubicBezTo>
                  <a:cubicBezTo>
                    <a:pt x="15645" y="16792"/>
                    <a:pt x="28269" y="19336"/>
                    <a:pt x="41285" y="19336"/>
                  </a:cubicBezTo>
                  <a:cubicBezTo>
                    <a:pt x="54300" y="19336"/>
                    <a:pt x="66924" y="16792"/>
                    <a:pt x="78830" y="11768"/>
                  </a:cubicBezTo>
                  <a:cubicBezTo>
                    <a:pt x="81929" y="10431"/>
                    <a:pt x="83397" y="6843"/>
                    <a:pt x="82092" y="3744"/>
                  </a:cubicBezTo>
                  <a:cubicBezTo>
                    <a:pt x="81111" y="1413"/>
                    <a:pt x="78838" y="5"/>
                    <a:pt x="76439" y="5"/>
                  </a:cubicBezTo>
                  <a:cubicBezTo>
                    <a:pt x="75649" y="5"/>
                    <a:pt x="74844" y="158"/>
                    <a:pt x="74068" y="482"/>
                  </a:cubicBezTo>
                  <a:cubicBezTo>
                    <a:pt x="63694" y="4853"/>
                    <a:pt x="52669" y="7104"/>
                    <a:pt x="41285" y="7104"/>
                  </a:cubicBezTo>
                  <a:cubicBezTo>
                    <a:pt x="29900" y="7104"/>
                    <a:pt x="18875" y="4853"/>
                    <a:pt x="8502" y="482"/>
                  </a:cubicBezTo>
                  <a:cubicBezTo>
                    <a:pt x="7727" y="156"/>
                    <a:pt x="6922" y="1"/>
                    <a:pt x="6129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570;p75">
              <a:extLst>
                <a:ext uri="{FF2B5EF4-FFF2-40B4-BE49-F238E27FC236}">
                  <a16:creationId xmlns:a16="http://schemas.microsoft.com/office/drawing/2014/main" id="{6E50956D-B52C-413D-44AB-92305D25021D}"/>
                </a:ext>
              </a:extLst>
            </p:cNvPr>
            <p:cNvSpPr/>
            <p:nvPr/>
          </p:nvSpPr>
          <p:spPr>
            <a:xfrm>
              <a:off x="1190625" y="998975"/>
              <a:ext cx="1229775" cy="799200"/>
            </a:xfrm>
            <a:custGeom>
              <a:avLst/>
              <a:gdLst/>
              <a:ahLst/>
              <a:cxnLst/>
              <a:rect l="l" t="t" r="r" b="b"/>
              <a:pathLst>
                <a:path w="49191" h="31968" extrusionOk="0">
                  <a:moveTo>
                    <a:pt x="24595" y="0"/>
                  </a:moveTo>
                  <a:cubicBezTo>
                    <a:pt x="11026" y="0"/>
                    <a:pt x="0" y="11026"/>
                    <a:pt x="0" y="24596"/>
                  </a:cubicBezTo>
                  <a:lnTo>
                    <a:pt x="0" y="25835"/>
                  </a:lnTo>
                  <a:cubicBezTo>
                    <a:pt x="0" y="29228"/>
                    <a:pt x="2740" y="31968"/>
                    <a:pt x="6133" y="31968"/>
                  </a:cubicBezTo>
                  <a:lnTo>
                    <a:pt x="43091" y="31968"/>
                  </a:lnTo>
                  <a:cubicBezTo>
                    <a:pt x="46451" y="31968"/>
                    <a:pt x="49191" y="29228"/>
                    <a:pt x="49191" y="25835"/>
                  </a:cubicBezTo>
                  <a:lnTo>
                    <a:pt x="49191" y="24596"/>
                  </a:lnTo>
                  <a:cubicBezTo>
                    <a:pt x="49191" y="17811"/>
                    <a:pt x="46451" y="11646"/>
                    <a:pt x="41982" y="7209"/>
                  </a:cubicBezTo>
                  <a:cubicBezTo>
                    <a:pt x="37545" y="2740"/>
                    <a:pt x="31380" y="0"/>
                    <a:pt x="2459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571;p75">
              <a:extLst>
                <a:ext uri="{FF2B5EF4-FFF2-40B4-BE49-F238E27FC236}">
                  <a16:creationId xmlns:a16="http://schemas.microsoft.com/office/drawing/2014/main" id="{87E04A82-47F2-633C-7C5F-F585483B42B6}"/>
                </a:ext>
              </a:extLst>
            </p:cNvPr>
            <p:cNvSpPr/>
            <p:nvPr/>
          </p:nvSpPr>
          <p:spPr>
            <a:xfrm>
              <a:off x="1425475" y="238125"/>
              <a:ext cx="760875" cy="760875"/>
            </a:xfrm>
            <a:custGeom>
              <a:avLst/>
              <a:gdLst/>
              <a:ahLst/>
              <a:cxnLst/>
              <a:rect l="l" t="t" r="r" b="b"/>
              <a:pathLst>
                <a:path w="30435" h="30435" extrusionOk="0">
                  <a:moveTo>
                    <a:pt x="15201" y="0"/>
                  </a:moveTo>
                  <a:cubicBezTo>
                    <a:pt x="6818" y="0"/>
                    <a:pt x="1" y="6818"/>
                    <a:pt x="1" y="15233"/>
                  </a:cubicBezTo>
                  <a:cubicBezTo>
                    <a:pt x="1" y="23617"/>
                    <a:pt x="6818" y="30434"/>
                    <a:pt x="15201" y="30434"/>
                  </a:cubicBezTo>
                  <a:cubicBezTo>
                    <a:pt x="23617" y="30434"/>
                    <a:pt x="30435" y="23617"/>
                    <a:pt x="30435" y="15233"/>
                  </a:cubicBezTo>
                  <a:cubicBezTo>
                    <a:pt x="30435" y="6818"/>
                    <a:pt x="23617" y="0"/>
                    <a:pt x="15201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572;p75">
              <a:extLst>
                <a:ext uri="{FF2B5EF4-FFF2-40B4-BE49-F238E27FC236}">
                  <a16:creationId xmlns:a16="http://schemas.microsoft.com/office/drawing/2014/main" id="{C1A94D65-475F-1931-076D-4694B2EB857F}"/>
                </a:ext>
              </a:extLst>
            </p:cNvPr>
            <p:cNvSpPr/>
            <p:nvPr/>
          </p:nvSpPr>
          <p:spPr>
            <a:xfrm>
              <a:off x="5382275" y="3898050"/>
              <a:ext cx="760875" cy="760075"/>
            </a:xfrm>
            <a:custGeom>
              <a:avLst/>
              <a:gdLst/>
              <a:ahLst/>
              <a:cxnLst/>
              <a:rect l="l" t="t" r="r" b="b"/>
              <a:pathLst>
                <a:path w="30435" h="30403" extrusionOk="0">
                  <a:moveTo>
                    <a:pt x="15201" y="1"/>
                  </a:moveTo>
                  <a:cubicBezTo>
                    <a:pt x="6818" y="1"/>
                    <a:pt x="0" y="6786"/>
                    <a:pt x="0" y="15202"/>
                  </a:cubicBezTo>
                  <a:cubicBezTo>
                    <a:pt x="0" y="23618"/>
                    <a:pt x="6818" y="30403"/>
                    <a:pt x="15201" y="30403"/>
                  </a:cubicBezTo>
                  <a:cubicBezTo>
                    <a:pt x="23617" y="30403"/>
                    <a:pt x="30434" y="23618"/>
                    <a:pt x="30434" y="15202"/>
                  </a:cubicBezTo>
                  <a:cubicBezTo>
                    <a:pt x="30434" y="6786"/>
                    <a:pt x="23617" y="1"/>
                    <a:pt x="1520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573;p75">
              <a:extLst>
                <a:ext uri="{FF2B5EF4-FFF2-40B4-BE49-F238E27FC236}">
                  <a16:creationId xmlns:a16="http://schemas.microsoft.com/office/drawing/2014/main" id="{E8821F62-96BB-4778-D895-5D03610089E7}"/>
                </a:ext>
              </a:extLst>
            </p:cNvPr>
            <p:cNvSpPr/>
            <p:nvPr/>
          </p:nvSpPr>
          <p:spPr>
            <a:xfrm>
              <a:off x="5147400" y="4658100"/>
              <a:ext cx="1229800" cy="799225"/>
            </a:xfrm>
            <a:custGeom>
              <a:avLst/>
              <a:gdLst/>
              <a:ahLst/>
              <a:cxnLst/>
              <a:rect l="l" t="t" r="r" b="b"/>
              <a:pathLst>
                <a:path w="49192" h="31969" extrusionOk="0">
                  <a:moveTo>
                    <a:pt x="24596" y="1"/>
                  </a:moveTo>
                  <a:cubicBezTo>
                    <a:pt x="11026" y="1"/>
                    <a:pt x="1" y="11026"/>
                    <a:pt x="1" y="24629"/>
                  </a:cubicBezTo>
                  <a:lnTo>
                    <a:pt x="1" y="25868"/>
                  </a:lnTo>
                  <a:cubicBezTo>
                    <a:pt x="1" y="29228"/>
                    <a:pt x="2741" y="31968"/>
                    <a:pt x="6133" y="31968"/>
                  </a:cubicBezTo>
                  <a:lnTo>
                    <a:pt x="43091" y="31968"/>
                  </a:lnTo>
                  <a:cubicBezTo>
                    <a:pt x="46451" y="31968"/>
                    <a:pt x="49191" y="29228"/>
                    <a:pt x="49191" y="25868"/>
                  </a:cubicBezTo>
                  <a:lnTo>
                    <a:pt x="49191" y="24629"/>
                  </a:lnTo>
                  <a:cubicBezTo>
                    <a:pt x="49191" y="17811"/>
                    <a:pt x="46451" y="11679"/>
                    <a:pt x="42015" y="7210"/>
                  </a:cubicBezTo>
                  <a:cubicBezTo>
                    <a:pt x="37546" y="2773"/>
                    <a:pt x="31414" y="1"/>
                    <a:pt x="24596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574;p75">
              <a:extLst>
                <a:ext uri="{FF2B5EF4-FFF2-40B4-BE49-F238E27FC236}">
                  <a16:creationId xmlns:a16="http://schemas.microsoft.com/office/drawing/2014/main" id="{5996514A-2C28-ECBF-FB65-904FFFA90435}"/>
                </a:ext>
              </a:extLst>
            </p:cNvPr>
            <p:cNvSpPr/>
            <p:nvPr/>
          </p:nvSpPr>
          <p:spPr>
            <a:xfrm>
              <a:off x="1425475" y="3898050"/>
              <a:ext cx="760875" cy="760075"/>
            </a:xfrm>
            <a:custGeom>
              <a:avLst/>
              <a:gdLst/>
              <a:ahLst/>
              <a:cxnLst/>
              <a:rect l="l" t="t" r="r" b="b"/>
              <a:pathLst>
                <a:path w="30435" h="30403" extrusionOk="0">
                  <a:moveTo>
                    <a:pt x="15201" y="1"/>
                  </a:moveTo>
                  <a:cubicBezTo>
                    <a:pt x="6818" y="1"/>
                    <a:pt x="1" y="6786"/>
                    <a:pt x="1" y="15202"/>
                  </a:cubicBezTo>
                  <a:cubicBezTo>
                    <a:pt x="1" y="23618"/>
                    <a:pt x="6818" y="30403"/>
                    <a:pt x="15201" y="30403"/>
                  </a:cubicBezTo>
                  <a:cubicBezTo>
                    <a:pt x="23617" y="30403"/>
                    <a:pt x="30435" y="23618"/>
                    <a:pt x="30435" y="15202"/>
                  </a:cubicBezTo>
                  <a:cubicBezTo>
                    <a:pt x="30435" y="6786"/>
                    <a:pt x="23617" y="1"/>
                    <a:pt x="1520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575;p75">
              <a:extLst>
                <a:ext uri="{FF2B5EF4-FFF2-40B4-BE49-F238E27FC236}">
                  <a16:creationId xmlns:a16="http://schemas.microsoft.com/office/drawing/2014/main" id="{CA35F739-0C05-3FCD-21E3-A4CC96CAC4AF}"/>
                </a:ext>
              </a:extLst>
            </p:cNvPr>
            <p:cNvSpPr/>
            <p:nvPr/>
          </p:nvSpPr>
          <p:spPr>
            <a:xfrm>
              <a:off x="1190625" y="4658100"/>
              <a:ext cx="1229775" cy="799225"/>
            </a:xfrm>
            <a:custGeom>
              <a:avLst/>
              <a:gdLst/>
              <a:ahLst/>
              <a:cxnLst/>
              <a:rect l="l" t="t" r="r" b="b"/>
              <a:pathLst>
                <a:path w="49191" h="31969" extrusionOk="0">
                  <a:moveTo>
                    <a:pt x="24595" y="1"/>
                  </a:moveTo>
                  <a:cubicBezTo>
                    <a:pt x="11026" y="1"/>
                    <a:pt x="0" y="11026"/>
                    <a:pt x="0" y="24629"/>
                  </a:cubicBezTo>
                  <a:lnTo>
                    <a:pt x="0" y="25868"/>
                  </a:lnTo>
                  <a:cubicBezTo>
                    <a:pt x="0" y="29228"/>
                    <a:pt x="2740" y="31968"/>
                    <a:pt x="6133" y="31968"/>
                  </a:cubicBezTo>
                  <a:lnTo>
                    <a:pt x="43091" y="31968"/>
                  </a:lnTo>
                  <a:cubicBezTo>
                    <a:pt x="46451" y="31968"/>
                    <a:pt x="49191" y="29228"/>
                    <a:pt x="49191" y="25868"/>
                  </a:cubicBezTo>
                  <a:lnTo>
                    <a:pt x="49191" y="24629"/>
                  </a:lnTo>
                  <a:cubicBezTo>
                    <a:pt x="49191" y="17811"/>
                    <a:pt x="46451" y="11679"/>
                    <a:pt x="41982" y="7210"/>
                  </a:cubicBezTo>
                  <a:cubicBezTo>
                    <a:pt x="37545" y="2773"/>
                    <a:pt x="31380" y="1"/>
                    <a:pt x="24595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576;p75">
              <a:extLst>
                <a:ext uri="{FF2B5EF4-FFF2-40B4-BE49-F238E27FC236}">
                  <a16:creationId xmlns:a16="http://schemas.microsoft.com/office/drawing/2014/main" id="{92D53ACC-4790-4799-2954-B897DBA53EC1}"/>
                </a:ext>
              </a:extLst>
            </p:cNvPr>
            <p:cNvSpPr/>
            <p:nvPr/>
          </p:nvSpPr>
          <p:spPr>
            <a:xfrm>
              <a:off x="3647700" y="2695200"/>
              <a:ext cx="305850" cy="305850"/>
            </a:xfrm>
            <a:custGeom>
              <a:avLst/>
              <a:gdLst/>
              <a:ahLst/>
              <a:cxnLst/>
              <a:rect l="l" t="t" r="r" b="b"/>
              <a:pathLst>
                <a:path w="12234" h="12234" extrusionOk="0">
                  <a:moveTo>
                    <a:pt x="6101" y="1"/>
                  </a:moveTo>
                  <a:cubicBezTo>
                    <a:pt x="2708" y="1"/>
                    <a:pt x="1" y="2708"/>
                    <a:pt x="1" y="6101"/>
                  </a:cubicBezTo>
                  <a:cubicBezTo>
                    <a:pt x="1" y="9493"/>
                    <a:pt x="2708" y="12233"/>
                    <a:pt x="6101" y="12233"/>
                  </a:cubicBezTo>
                  <a:cubicBezTo>
                    <a:pt x="9493" y="12233"/>
                    <a:pt x="12233" y="9493"/>
                    <a:pt x="12233" y="6101"/>
                  </a:cubicBezTo>
                  <a:cubicBezTo>
                    <a:pt x="12233" y="2708"/>
                    <a:pt x="9493" y="1"/>
                    <a:pt x="610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577;p75">
              <a:extLst>
                <a:ext uri="{FF2B5EF4-FFF2-40B4-BE49-F238E27FC236}">
                  <a16:creationId xmlns:a16="http://schemas.microsoft.com/office/drawing/2014/main" id="{F597280E-6288-AF56-D9BA-3D767BC77A0B}"/>
                </a:ext>
              </a:extLst>
            </p:cNvPr>
            <p:cNvSpPr/>
            <p:nvPr/>
          </p:nvSpPr>
          <p:spPr>
            <a:xfrm>
              <a:off x="2413850" y="1461350"/>
              <a:ext cx="2772725" cy="2772725"/>
            </a:xfrm>
            <a:custGeom>
              <a:avLst/>
              <a:gdLst/>
              <a:ahLst/>
              <a:cxnLst/>
              <a:rect l="l" t="t" r="r" b="b"/>
              <a:pathLst>
                <a:path w="110909" h="110909" extrusionOk="0">
                  <a:moveTo>
                    <a:pt x="55455" y="37122"/>
                  </a:moveTo>
                  <a:cubicBezTo>
                    <a:pt x="65567" y="37122"/>
                    <a:pt x="73820" y="45342"/>
                    <a:pt x="73820" y="55455"/>
                  </a:cubicBezTo>
                  <a:cubicBezTo>
                    <a:pt x="73820" y="65567"/>
                    <a:pt x="65567" y="73820"/>
                    <a:pt x="55455" y="73820"/>
                  </a:cubicBezTo>
                  <a:cubicBezTo>
                    <a:pt x="45342" y="73820"/>
                    <a:pt x="37122" y="65567"/>
                    <a:pt x="37122" y="55455"/>
                  </a:cubicBezTo>
                  <a:cubicBezTo>
                    <a:pt x="37122" y="45342"/>
                    <a:pt x="45342" y="37122"/>
                    <a:pt x="55455" y="37122"/>
                  </a:cubicBezTo>
                  <a:close/>
                  <a:moveTo>
                    <a:pt x="50562" y="1"/>
                  </a:moveTo>
                  <a:cubicBezTo>
                    <a:pt x="47202" y="1"/>
                    <a:pt x="44462" y="2578"/>
                    <a:pt x="44201" y="5905"/>
                  </a:cubicBezTo>
                  <a:lnTo>
                    <a:pt x="43157" y="18496"/>
                  </a:lnTo>
                  <a:cubicBezTo>
                    <a:pt x="41395" y="19083"/>
                    <a:pt x="39667" y="19801"/>
                    <a:pt x="38003" y="20617"/>
                  </a:cubicBezTo>
                  <a:lnTo>
                    <a:pt x="28152" y="12233"/>
                  </a:lnTo>
                  <a:cubicBezTo>
                    <a:pt x="26943" y="11195"/>
                    <a:pt x="25462" y="10680"/>
                    <a:pt x="23985" y="10680"/>
                  </a:cubicBezTo>
                  <a:cubicBezTo>
                    <a:pt x="22353" y="10680"/>
                    <a:pt x="20725" y="11309"/>
                    <a:pt x="19475" y="12559"/>
                  </a:cubicBezTo>
                  <a:lnTo>
                    <a:pt x="12559" y="19475"/>
                  </a:lnTo>
                  <a:cubicBezTo>
                    <a:pt x="10178" y="21856"/>
                    <a:pt x="10048" y="25607"/>
                    <a:pt x="12233" y="28152"/>
                  </a:cubicBezTo>
                  <a:lnTo>
                    <a:pt x="20617" y="38003"/>
                  </a:lnTo>
                  <a:cubicBezTo>
                    <a:pt x="19801" y="39667"/>
                    <a:pt x="19083" y="41395"/>
                    <a:pt x="18496" y="43157"/>
                  </a:cubicBezTo>
                  <a:lnTo>
                    <a:pt x="5905" y="44201"/>
                  </a:lnTo>
                  <a:cubicBezTo>
                    <a:pt x="2578" y="44462"/>
                    <a:pt x="1" y="47202"/>
                    <a:pt x="1" y="50562"/>
                  </a:cubicBezTo>
                  <a:lnTo>
                    <a:pt x="1" y="60380"/>
                  </a:lnTo>
                  <a:cubicBezTo>
                    <a:pt x="1" y="63707"/>
                    <a:pt x="2578" y="66447"/>
                    <a:pt x="5905" y="66708"/>
                  </a:cubicBezTo>
                  <a:lnTo>
                    <a:pt x="18496" y="67752"/>
                  </a:lnTo>
                  <a:cubicBezTo>
                    <a:pt x="19083" y="69546"/>
                    <a:pt x="19801" y="71243"/>
                    <a:pt x="20617" y="72906"/>
                  </a:cubicBezTo>
                  <a:lnTo>
                    <a:pt x="12233" y="82757"/>
                  </a:lnTo>
                  <a:cubicBezTo>
                    <a:pt x="10048" y="85302"/>
                    <a:pt x="10178" y="89053"/>
                    <a:pt x="12559" y="91434"/>
                  </a:cubicBezTo>
                  <a:lnTo>
                    <a:pt x="19475" y="98350"/>
                  </a:lnTo>
                  <a:cubicBezTo>
                    <a:pt x="20725" y="99600"/>
                    <a:pt x="22353" y="100230"/>
                    <a:pt x="23985" y="100230"/>
                  </a:cubicBezTo>
                  <a:cubicBezTo>
                    <a:pt x="25462" y="100230"/>
                    <a:pt x="26943" y="99714"/>
                    <a:pt x="28152" y="98676"/>
                  </a:cubicBezTo>
                  <a:lnTo>
                    <a:pt x="38003" y="90293"/>
                  </a:lnTo>
                  <a:cubicBezTo>
                    <a:pt x="39667" y="91108"/>
                    <a:pt x="41395" y="91826"/>
                    <a:pt x="43157" y="92413"/>
                  </a:cubicBezTo>
                  <a:lnTo>
                    <a:pt x="44201" y="105004"/>
                  </a:lnTo>
                  <a:cubicBezTo>
                    <a:pt x="44462" y="108331"/>
                    <a:pt x="47202" y="110908"/>
                    <a:pt x="50562" y="110908"/>
                  </a:cubicBezTo>
                  <a:lnTo>
                    <a:pt x="60380" y="110908"/>
                  </a:lnTo>
                  <a:cubicBezTo>
                    <a:pt x="63707" y="110908"/>
                    <a:pt x="66447" y="108331"/>
                    <a:pt x="66708" y="105004"/>
                  </a:cubicBezTo>
                  <a:lnTo>
                    <a:pt x="67752" y="92413"/>
                  </a:lnTo>
                  <a:cubicBezTo>
                    <a:pt x="69514" y="91826"/>
                    <a:pt x="71243" y="91108"/>
                    <a:pt x="72906" y="90293"/>
                  </a:cubicBezTo>
                  <a:lnTo>
                    <a:pt x="82790" y="98676"/>
                  </a:lnTo>
                  <a:cubicBezTo>
                    <a:pt x="83983" y="99714"/>
                    <a:pt x="85456" y="100230"/>
                    <a:pt x="86929" y="100230"/>
                  </a:cubicBezTo>
                  <a:cubicBezTo>
                    <a:pt x="88556" y="100230"/>
                    <a:pt x="90184" y="99600"/>
                    <a:pt x="91434" y="98350"/>
                  </a:cubicBezTo>
                  <a:lnTo>
                    <a:pt x="98382" y="91434"/>
                  </a:lnTo>
                  <a:cubicBezTo>
                    <a:pt x="100731" y="89053"/>
                    <a:pt x="100861" y="85302"/>
                    <a:pt x="98676" y="82757"/>
                  </a:cubicBezTo>
                  <a:lnTo>
                    <a:pt x="90293" y="72906"/>
                  </a:lnTo>
                  <a:cubicBezTo>
                    <a:pt x="91141" y="71243"/>
                    <a:pt x="91826" y="69546"/>
                    <a:pt x="92445" y="67752"/>
                  </a:cubicBezTo>
                  <a:lnTo>
                    <a:pt x="105004" y="66708"/>
                  </a:lnTo>
                  <a:cubicBezTo>
                    <a:pt x="108331" y="66447"/>
                    <a:pt x="110908" y="63707"/>
                    <a:pt x="110908" y="60380"/>
                  </a:cubicBezTo>
                  <a:lnTo>
                    <a:pt x="110908" y="50562"/>
                  </a:lnTo>
                  <a:cubicBezTo>
                    <a:pt x="110908" y="47202"/>
                    <a:pt x="108331" y="44462"/>
                    <a:pt x="105004" y="44201"/>
                  </a:cubicBezTo>
                  <a:lnTo>
                    <a:pt x="92445" y="43157"/>
                  </a:lnTo>
                  <a:cubicBezTo>
                    <a:pt x="91826" y="41395"/>
                    <a:pt x="91141" y="39667"/>
                    <a:pt x="90293" y="38003"/>
                  </a:cubicBezTo>
                  <a:lnTo>
                    <a:pt x="98676" y="28152"/>
                  </a:lnTo>
                  <a:cubicBezTo>
                    <a:pt x="100861" y="25607"/>
                    <a:pt x="100731" y="21856"/>
                    <a:pt x="98382" y="19475"/>
                  </a:cubicBezTo>
                  <a:lnTo>
                    <a:pt x="91434" y="12559"/>
                  </a:lnTo>
                  <a:cubicBezTo>
                    <a:pt x="90184" y="11309"/>
                    <a:pt x="88556" y="10680"/>
                    <a:pt x="86929" y="10680"/>
                  </a:cubicBezTo>
                  <a:cubicBezTo>
                    <a:pt x="85456" y="10680"/>
                    <a:pt x="83983" y="11195"/>
                    <a:pt x="82790" y="12233"/>
                  </a:cubicBezTo>
                  <a:lnTo>
                    <a:pt x="72906" y="20617"/>
                  </a:lnTo>
                  <a:cubicBezTo>
                    <a:pt x="71243" y="19801"/>
                    <a:pt x="69514" y="19083"/>
                    <a:pt x="67752" y="18496"/>
                  </a:cubicBezTo>
                  <a:lnTo>
                    <a:pt x="66708" y="5905"/>
                  </a:lnTo>
                  <a:cubicBezTo>
                    <a:pt x="66447" y="2578"/>
                    <a:pt x="63707" y="1"/>
                    <a:pt x="60380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578;p75">
            <a:extLst>
              <a:ext uri="{FF2B5EF4-FFF2-40B4-BE49-F238E27FC236}">
                <a16:creationId xmlns:a16="http://schemas.microsoft.com/office/drawing/2014/main" id="{70DB70F3-E41E-8B79-62B8-2B83D938A600}"/>
              </a:ext>
            </a:extLst>
          </p:cNvPr>
          <p:cNvGrpSpPr/>
          <p:nvPr/>
        </p:nvGrpSpPr>
        <p:grpSpPr>
          <a:xfrm>
            <a:off x="7766254" y="1885483"/>
            <a:ext cx="341117" cy="457202"/>
            <a:chOff x="1853600" y="238125"/>
            <a:chExt cx="3894025" cy="5219200"/>
          </a:xfrm>
        </p:grpSpPr>
        <p:sp>
          <p:nvSpPr>
            <p:cNvPr id="276" name="Google Shape;579;p75">
              <a:extLst>
                <a:ext uri="{FF2B5EF4-FFF2-40B4-BE49-F238E27FC236}">
                  <a16:creationId xmlns:a16="http://schemas.microsoft.com/office/drawing/2014/main" id="{BEA9892E-B4DF-A7F0-A4CD-9A3D084F9EF3}"/>
                </a:ext>
              </a:extLst>
            </p:cNvPr>
            <p:cNvSpPr/>
            <p:nvPr/>
          </p:nvSpPr>
          <p:spPr>
            <a:xfrm>
              <a:off x="2903150" y="238125"/>
              <a:ext cx="1794125" cy="1091150"/>
            </a:xfrm>
            <a:custGeom>
              <a:avLst/>
              <a:gdLst/>
              <a:ahLst/>
              <a:cxnLst/>
              <a:rect l="l" t="t" r="r" b="b"/>
              <a:pathLst>
                <a:path w="71765" h="43646" extrusionOk="0">
                  <a:moveTo>
                    <a:pt x="35883" y="0"/>
                  </a:moveTo>
                  <a:cubicBezTo>
                    <a:pt x="27271" y="0"/>
                    <a:pt x="19997" y="5676"/>
                    <a:pt x="17583" y="13505"/>
                  </a:cubicBezTo>
                  <a:lnTo>
                    <a:pt x="6133" y="13472"/>
                  </a:lnTo>
                  <a:cubicBezTo>
                    <a:pt x="2708" y="13472"/>
                    <a:pt x="1" y="16212"/>
                    <a:pt x="1" y="19572"/>
                  </a:cubicBezTo>
                  <a:lnTo>
                    <a:pt x="1" y="37513"/>
                  </a:lnTo>
                  <a:cubicBezTo>
                    <a:pt x="1" y="40905"/>
                    <a:pt x="2741" y="43645"/>
                    <a:pt x="6133" y="43645"/>
                  </a:cubicBezTo>
                  <a:lnTo>
                    <a:pt x="65665" y="43645"/>
                  </a:lnTo>
                  <a:cubicBezTo>
                    <a:pt x="69024" y="43645"/>
                    <a:pt x="71764" y="40905"/>
                    <a:pt x="71764" y="37513"/>
                  </a:cubicBezTo>
                  <a:lnTo>
                    <a:pt x="71764" y="19572"/>
                  </a:lnTo>
                  <a:cubicBezTo>
                    <a:pt x="71764" y="16179"/>
                    <a:pt x="69024" y="13472"/>
                    <a:pt x="65665" y="13472"/>
                  </a:cubicBezTo>
                  <a:lnTo>
                    <a:pt x="54182" y="13472"/>
                  </a:lnTo>
                  <a:cubicBezTo>
                    <a:pt x="51736" y="5676"/>
                    <a:pt x="44462" y="0"/>
                    <a:pt x="35883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580;p75">
              <a:extLst>
                <a:ext uri="{FF2B5EF4-FFF2-40B4-BE49-F238E27FC236}">
                  <a16:creationId xmlns:a16="http://schemas.microsoft.com/office/drawing/2014/main" id="{8943471D-41E2-D456-1A6F-D75895097ECF}"/>
                </a:ext>
              </a:extLst>
            </p:cNvPr>
            <p:cNvSpPr/>
            <p:nvPr/>
          </p:nvSpPr>
          <p:spPr>
            <a:xfrm>
              <a:off x="2893375" y="2419575"/>
              <a:ext cx="346600" cy="346600"/>
            </a:xfrm>
            <a:custGeom>
              <a:avLst/>
              <a:gdLst/>
              <a:ahLst/>
              <a:cxnLst/>
              <a:rect l="l" t="t" r="r" b="b"/>
              <a:pathLst>
                <a:path w="13864" h="13864" extrusionOk="0">
                  <a:moveTo>
                    <a:pt x="6916" y="0"/>
                  </a:moveTo>
                  <a:cubicBezTo>
                    <a:pt x="3099" y="0"/>
                    <a:pt x="0" y="3099"/>
                    <a:pt x="0" y="6948"/>
                  </a:cubicBezTo>
                  <a:cubicBezTo>
                    <a:pt x="0" y="10765"/>
                    <a:pt x="3099" y="13864"/>
                    <a:pt x="6916" y="13864"/>
                  </a:cubicBezTo>
                  <a:cubicBezTo>
                    <a:pt x="10732" y="13864"/>
                    <a:pt x="13864" y="10765"/>
                    <a:pt x="13864" y="6948"/>
                  </a:cubicBezTo>
                  <a:cubicBezTo>
                    <a:pt x="13864" y="3099"/>
                    <a:pt x="10732" y="0"/>
                    <a:pt x="6916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581;p75">
              <a:extLst>
                <a:ext uri="{FF2B5EF4-FFF2-40B4-BE49-F238E27FC236}">
                  <a16:creationId xmlns:a16="http://schemas.microsoft.com/office/drawing/2014/main" id="{70F891DF-72CC-E14A-4B5F-6D2047FE165B}"/>
                </a:ext>
              </a:extLst>
            </p:cNvPr>
            <p:cNvSpPr/>
            <p:nvPr/>
          </p:nvSpPr>
          <p:spPr>
            <a:xfrm>
              <a:off x="1853600" y="901100"/>
              <a:ext cx="3894025" cy="4556225"/>
            </a:xfrm>
            <a:custGeom>
              <a:avLst/>
              <a:gdLst/>
              <a:ahLst/>
              <a:cxnLst/>
              <a:rect l="l" t="t" r="r" b="b"/>
              <a:pathLst>
                <a:path w="155761" h="182249" extrusionOk="0">
                  <a:moveTo>
                    <a:pt x="48507" y="48507"/>
                  </a:moveTo>
                  <a:cubicBezTo>
                    <a:pt x="59076" y="48507"/>
                    <a:pt x="67687" y="57118"/>
                    <a:pt x="67687" y="67687"/>
                  </a:cubicBezTo>
                  <a:cubicBezTo>
                    <a:pt x="67687" y="78223"/>
                    <a:pt x="59076" y="86835"/>
                    <a:pt x="48507" y="86835"/>
                  </a:cubicBezTo>
                  <a:cubicBezTo>
                    <a:pt x="37938" y="86835"/>
                    <a:pt x="29359" y="78223"/>
                    <a:pt x="29359" y="67687"/>
                  </a:cubicBezTo>
                  <a:cubicBezTo>
                    <a:pt x="29359" y="57118"/>
                    <a:pt x="37938" y="48507"/>
                    <a:pt x="48507" y="48507"/>
                  </a:cubicBezTo>
                  <a:close/>
                  <a:moveTo>
                    <a:pt x="117008" y="123541"/>
                  </a:moveTo>
                  <a:cubicBezTo>
                    <a:pt x="118574" y="123541"/>
                    <a:pt x="120140" y="124136"/>
                    <a:pt x="121347" y="125326"/>
                  </a:cubicBezTo>
                  <a:cubicBezTo>
                    <a:pt x="123728" y="127708"/>
                    <a:pt x="123728" y="131589"/>
                    <a:pt x="121347" y="133971"/>
                  </a:cubicBezTo>
                  <a:lnTo>
                    <a:pt x="115867" y="139451"/>
                  </a:lnTo>
                  <a:lnTo>
                    <a:pt x="121347" y="144898"/>
                  </a:lnTo>
                  <a:cubicBezTo>
                    <a:pt x="123728" y="147280"/>
                    <a:pt x="123728" y="151161"/>
                    <a:pt x="121347" y="153543"/>
                  </a:cubicBezTo>
                  <a:cubicBezTo>
                    <a:pt x="120140" y="154733"/>
                    <a:pt x="118574" y="155329"/>
                    <a:pt x="117008" y="155329"/>
                  </a:cubicBezTo>
                  <a:cubicBezTo>
                    <a:pt x="115443" y="155329"/>
                    <a:pt x="113877" y="154733"/>
                    <a:pt x="112670" y="153543"/>
                  </a:cubicBezTo>
                  <a:lnTo>
                    <a:pt x="107222" y="148095"/>
                  </a:lnTo>
                  <a:lnTo>
                    <a:pt x="101775" y="153543"/>
                  </a:lnTo>
                  <a:cubicBezTo>
                    <a:pt x="100568" y="154733"/>
                    <a:pt x="99002" y="155329"/>
                    <a:pt x="97436" y="155329"/>
                  </a:cubicBezTo>
                  <a:cubicBezTo>
                    <a:pt x="95871" y="155329"/>
                    <a:pt x="94305" y="154733"/>
                    <a:pt x="93098" y="153543"/>
                  </a:cubicBezTo>
                  <a:cubicBezTo>
                    <a:pt x="90717" y="151161"/>
                    <a:pt x="90717" y="147280"/>
                    <a:pt x="93098" y="144898"/>
                  </a:cubicBezTo>
                  <a:lnTo>
                    <a:pt x="98578" y="139451"/>
                  </a:lnTo>
                  <a:lnTo>
                    <a:pt x="93098" y="133971"/>
                  </a:lnTo>
                  <a:cubicBezTo>
                    <a:pt x="90717" y="131589"/>
                    <a:pt x="90717" y="127708"/>
                    <a:pt x="93098" y="125326"/>
                  </a:cubicBezTo>
                  <a:cubicBezTo>
                    <a:pt x="94305" y="124136"/>
                    <a:pt x="95871" y="123541"/>
                    <a:pt x="97436" y="123541"/>
                  </a:cubicBezTo>
                  <a:cubicBezTo>
                    <a:pt x="99002" y="123541"/>
                    <a:pt x="100568" y="124136"/>
                    <a:pt x="101775" y="125326"/>
                  </a:cubicBezTo>
                  <a:lnTo>
                    <a:pt x="107222" y="130774"/>
                  </a:lnTo>
                  <a:lnTo>
                    <a:pt x="112670" y="125326"/>
                  </a:lnTo>
                  <a:cubicBezTo>
                    <a:pt x="113877" y="124136"/>
                    <a:pt x="115443" y="123541"/>
                    <a:pt x="117008" y="123541"/>
                  </a:cubicBezTo>
                  <a:close/>
                  <a:moveTo>
                    <a:pt x="107222" y="45253"/>
                  </a:moveTo>
                  <a:cubicBezTo>
                    <a:pt x="108788" y="45253"/>
                    <a:pt x="110354" y="45848"/>
                    <a:pt x="111561" y="47039"/>
                  </a:cubicBezTo>
                  <a:lnTo>
                    <a:pt x="124609" y="60087"/>
                  </a:lnTo>
                  <a:cubicBezTo>
                    <a:pt x="126990" y="62468"/>
                    <a:pt x="126990" y="66350"/>
                    <a:pt x="124609" y="68731"/>
                  </a:cubicBezTo>
                  <a:cubicBezTo>
                    <a:pt x="123402" y="69922"/>
                    <a:pt x="121836" y="70517"/>
                    <a:pt x="120270" y="70517"/>
                  </a:cubicBezTo>
                  <a:cubicBezTo>
                    <a:pt x="118705" y="70517"/>
                    <a:pt x="117139" y="69922"/>
                    <a:pt x="115932" y="68731"/>
                  </a:cubicBezTo>
                  <a:lnTo>
                    <a:pt x="113355" y="66121"/>
                  </a:lnTo>
                  <a:lnTo>
                    <a:pt x="113355" y="67687"/>
                  </a:lnTo>
                  <a:cubicBezTo>
                    <a:pt x="113355" y="91989"/>
                    <a:pt x="96556" y="101775"/>
                    <a:pt x="81746" y="110387"/>
                  </a:cubicBezTo>
                  <a:cubicBezTo>
                    <a:pt x="67198" y="118900"/>
                    <a:pt x="54607" y="126207"/>
                    <a:pt x="54607" y="145975"/>
                  </a:cubicBezTo>
                  <a:lnTo>
                    <a:pt x="54607" y="149237"/>
                  </a:lnTo>
                  <a:cubicBezTo>
                    <a:pt x="54607" y="152597"/>
                    <a:pt x="51899" y="155337"/>
                    <a:pt x="48507" y="155337"/>
                  </a:cubicBezTo>
                  <a:cubicBezTo>
                    <a:pt x="45114" y="155337"/>
                    <a:pt x="42374" y="152597"/>
                    <a:pt x="42374" y="149237"/>
                  </a:cubicBezTo>
                  <a:lnTo>
                    <a:pt x="42374" y="145975"/>
                  </a:lnTo>
                  <a:cubicBezTo>
                    <a:pt x="42374" y="133938"/>
                    <a:pt x="46028" y="124120"/>
                    <a:pt x="53465" y="115965"/>
                  </a:cubicBezTo>
                  <a:cubicBezTo>
                    <a:pt x="59793" y="109049"/>
                    <a:pt x="67818" y="104352"/>
                    <a:pt x="75614" y="99818"/>
                  </a:cubicBezTo>
                  <a:cubicBezTo>
                    <a:pt x="89836" y="91532"/>
                    <a:pt x="101123" y="84976"/>
                    <a:pt x="101123" y="67655"/>
                  </a:cubicBezTo>
                  <a:lnTo>
                    <a:pt x="101123" y="66121"/>
                  </a:lnTo>
                  <a:lnTo>
                    <a:pt x="98513" y="68731"/>
                  </a:lnTo>
                  <a:cubicBezTo>
                    <a:pt x="97306" y="69922"/>
                    <a:pt x="95740" y="70517"/>
                    <a:pt x="94175" y="70517"/>
                  </a:cubicBezTo>
                  <a:cubicBezTo>
                    <a:pt x="92609" y="70517"/>
                    <a:pt x="91043" y="69922"/>
                    <a:pt x="89836" y="68731"/>
                  </a:cubicBezTo>
                  <a:cubicBezTo>
                    <a:pt x="87455" y="66350"/>
                    <a:pt x="87455" y="62468"/>
                    <a:pt x="89836" y="60087"/>
                  </a:cubicBezTo>
                  <a:lnTo>
                    <a:pt x="102884" y="47039"/>
                  </a:lnTo>
                  <a:cubicBezTo>
                    <a:pt x="104091" y="45848"/>
                    <a:pt x="105657" y="45253"/>
                    <a:pt x="107222" y="45253"/>
                  </a:cubicBezTo>
                  <a:close/>
                  <a:moveTo>
                    <a:pt x="19149" y="1"/>
                  </a:moveTo>
                  <a:cubicBezTo>
                    <a:pt x="8580" y="1"/>
                    <a:pt x="1" y="8580"/>
                    <a:pt x="1" y="19149"/>
                  </a:cubicBezTo>
                  <a:lnTo>
                    <a:pt x="1" y="163100"/>
                  </a:lnTo>
                  <a:cubicBezTo>
                    <a:pt x="1" y="173636"/>
                    <a:pt x="8580" y="182248"/>
                    <a:pt x="19149" y="182248"/>
                  </a:cubicBezTo>
                  <a:lnTo>
                    <a:pt x="136580" y="182248"/>
                  </a:lnTo>
                  <a:cubicBezTo>
                    <a:pt x="147149" y="182248"/>
                    <a:pt x="155761" y="173636"/>
                    <a:pt x="155761" y="163100"/>
                  </a:cubicBezTo>
                  <a:lnTo>
                    <a:pt x="155761" y="19149"/>
                  </a:lnTo>
                  <a:cubicBezTo>
                    <a:pt x="155761" y="8580"/>
                    <a:pt x="147149" y="1"/>
                    <a:pt x="136580" y="1"/>
                  </a:cubicBezTo>
                  <a:lnTo>
                    <a:pt x="125979" y="1"/>
                  </a:lnTo>
                  <a:lnTo>
                    <a:pt x="125979" y="10994"/>
                  </a:lnTo>
                  <a:cubicBezTo>
                    <a:pt x="125979" y="21106"/>
                    <a:pt x="117759" y="29359"/>
                    <a:pt x="107647" y="29359"/>
                  </a:cubicBezTo>
                  <a:lnTo>
                    <a:pt x="48115" y="29359"/>
                  </a:lnTo>
                  <a:cubicBezTo>
                    <a:pt x="37970" y="29359"/>
                    <a:pt x="29750" y="21106"/>
                    <a:pt x="29750" y="10994"/>
                  </a:cubicBezTo>
                  <a:lnTo>
                    <a:pt x="29750" y="1"/>
                  </a:ln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" name="Google Shape;582;p75">
            <a:extLst>
              <a:ext uri="{FF2B5EF4-FFF2-40B4-BE49-F238E27FC236}">
                <a16:creationId xmlns:a16="http://schemas.microsoft.com/office/drawing/2014/main" id="{86D37FAA-44D6-0C77-52DF-268F4180F1F3}"/>
              </a:ext>
            </a:extLst>
          </p:cNvPr>
          <p:cNvGrpSpPr/>
          <p:nvPr/>
        </p:nvGrpSpPr>
        <p:grpSpPr>
          <a:xfrm>
            <a:off x="8448572" y="1885018"/>
            <a:ext cx="457202" cy="457191"/>
            <a:chOff x="1190625" y="238250"/>
            <a:chExt cx="5219200" cy="5219075"/>
          </a:xfrm>
        </p:grpSpPr>
        <p:sp>
          <p:nvSpPr>
            <p:cNvPr id="280" name="Google Shape;583;p75">
              <a:extLst>
                <a:ext uri="{FF2B5EF4-FFF2-40B4-BE49-F238E27FC236}">
                  <a16:creationId xmlns:a16="http://schemas.microsoft.com/office/drawing/2014/main" id="{2CDFAB94-17E4-E8E3-B346-9BDD16CE885A}"/>
                </a:ext>
              </a:extLst>
            </p:cNvPr>
            <p:cNvSpPr/>
            <p:nvPr/>
          </p:nvSpPr>
          <p:spPr>
            <a:xfrm>
              <a:off x="1190625" y="1931075"/>
              <a:ext cx="464850" cy="305850"/>
            </a:xfrm>
            <a:custGeom>
              <a:avLst/>
              <a:gdLst/>
              <a:ahLst/>
              <a:cxnLst/>
              <a:rect l="l" t="t" r="r" b="b"/>
              <a:pathLst>
                <a:path w="18594" h="12234" extrusionOk="0">
                  <a:moveTo>
                    <a:pt x="6133" y="1"/>
                  </a:moveTo>
                  <a:cubicBezTo>
                    <a:pt x="2740" y="1"/>
                    <a:pt x="0" y="2741"/>
                    <a:pt x="0" y="6101"/>
                  </a:cubicBezTo>
                  <a:cubicBezTo>
                    <a:pt x="0" y="9493"/>
                    <a:pt x="2740" y="12233"/>
                    <a:pt x="6133" y="12233"/>
                  </a:cubicBezTo>
                  <a:lnTo>
                    <a:pt x="12493" y="12233"/>
                  </a:lnTo>
                  <a:cubicBezTo>
                    <a:pt x="15853" y="12233"/>
                    <a:pt x="18593" y="9493"/>
                    <a:pt x="18593" y="6101"/>
                  </a:cubicBezTo>
                  <a:cubicBezTo>
                    <a:pt x="18593" y="2741"/>
                    <a:pt x="15853" y="1"/>
                    <a:pt x="12493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584;p75">
              <a:extLst>
                <a:ext uri="{FF2B5EF4-FFF2-40B4-BE49-F238E27FC236}">
                  <a16:creationId xmlns:a16="http://schemas.microsoft.com/office/drawing/2014/main" id="{81CA480F-EE6F-04CB-DB45-E901B09C808C}"/>
                </a:ext>
              </a:extLst>
            </p:cNvPr>
            <p:cNvSpPr/>
            <p:nvPr/>
          </p:nvSpPr>
          <p:spPr>
            <a:xfrm>
              <a:off x="1465950" y="442100"/>
              <a:ext cx="422700" cy="414175"/>
            </a:xfrm>
            <a:custGeom>
              <a:avLst/>
              <a:gdLst/>
              <a:ahLst/>
              <a:cxnLst/>
              <a:rect l="l" t="t" r="r" b="b"/>
              <a:pathLst>
                <a:path w="16908" h="16567" extrusionOk="0">
                  <a:moveTo>
                    <a:pt x="6129" y="0"/>
                  </a:moveTo>
                  <a:cubicBezTo>
                    <a:pt x="4491" y="0"/>
                    <a:pt x="2857" y="654"/>
                    <a:pt x="1644" y="1953"/>
                  </a:cubicBezTo>
                  <a:cubicBezTo>
                    <a:pt x="-673" y="4400"/>
                    <a:pt x="-509" y="8281"/>
                    <a:pt x="1937" y="10597"/>
                  </a:cubicBezTo>
                  <a:cubicBezTo>
                    <a:pt x="5721" y="13664"/>
                    <a:pt x="7026" y="16567"/>
                    <a:pt x="10777" y="16567"/>
                  </a:cubicBezTo>
                  <a:cubicBezTo>
                    <a:pt x="16290" y="16567"/>
                    <a:pt x="19030" y="9782"/>
                    <a:pt x="14952" y="5965"/>
                  </a:cubicBezTo>
                  <a:lnTo>
                    <a:pt x="10288" y="1627"/>
                  </a:lnTo>
                  <a:cubicBezTo>
                    <a:pt x="9108" y="540"/>
                    <a:pt x="7617" y="0"/>
                    <a:pt x="6129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2"/>
            </a:p>
          </p:txBody>
        </p:sp>
        <p:sp>
          <p:nvSpPr>
            <p:cNvPr id="282" name="Google Shape;585;p75">
              <a:extLst>
                <a:ext uri="{FF2B5EF4-FFF2-40B4-BE49-F238E27FC236}">
                  <a16:creationId xmlns:a16="http://schemas.microsoft.com/office/drawing/2014/main" id="{51793397-C049-2034-720C-9F7869217A98}"/>
                </a:ext>
              </a:extLst>
            </p:cNvPr>
            <p:cNvSpPr/>
            <p:nvPr/>
          </p:nvSpPr>
          <p:spPr>
            <a:xfrm>
              <a:off x="1465950" y="3289800"/>
              <a:ext cx="422250" cy="414100"/>
            </a:xfrm>
            <a:custGeom>
              <a:avLst/>
              <a:gdLst/>
              <a:ahLst/>
              <a:cxnLst/>
              <a:rect l="l" t="t" r="r" b="b"/>
              <a:pathLst>
                <a:path w="16890" h="16564" extrusionOk="0">
                  <a:moveTo>
                    <a:pt x="10760" y="1"/>
                  </a:moveTo>
                  <a:cubicBezTo>
                    <a:pt x="9272" y="1"/>
                    <a:pt x="7782" y="541"/>
                    <a:pt x="6602" y="1628"/>
                  </a:cubicBezTo>
                  <a:lnTo>
                    <a:pt x="1937" y="5966"/>
                  </a:lnTo>
                  <a:cubicBezTo>
                    <a:pt x="-509" y="8282"/>
                    <a:pt x="-673" y="12164"/>
                    <a:pt x="1644" y="14610"/>
                  </a:cubicBezTo>
                  <a:cubicBezTo>
                    <a:pt x="2857" y="15909"/>
                    <a:pt x="4491" y="16563"/>
                    <a:pt x="6129" y="16563"/>
                  </a:cubicBezTo>
                  <a:cubicBezTo>
                    <a:pt x="7617" y="16563"/>
                    <a:pt x="9108" y="16023"/>
                    <a:pt x="10288" y="14936"/>
                  </a:cubicBezTo>
                  <a:lnTo>
                    <a:pt x="14952" y="10598"/>
                  </a:lnTo>
                  <a:cubicBezTo>
                    <a:pt x="17399" y="8282"/>
                    <a:pt x="17562" y="4400"/>
                    <a:pt x="15246" y="1954"/>
                  </a:cubicBezTo>
                  <a:cubicBezTo>
                    <a:pt x="14032" y="655"/>
                    <a:pt x="12398" y="1"/>
                    <a:pt x="10760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586;p75">
              <a:extLst>
                <a:ext uri="{FF2B5EF4-FFF2-40B4-BE49-F238E27FC236}">
                  <a16:creationId xmlns:a16="http://schemas.microsoft.com/office/drawing/2014/main" id="{3521C9FA-85C1-637B-034E-EE6453AF2A04}"/>
                </a:ext>
              </a:extLst>
            </p:cNvPr>
            <p:cNvSpPr/>
            <p:nvPr/>
          </p:nvSpPr>
          <p:spPr>
            <a:xfrm>
              <a:off x="5944950" y="1909075"/>
              <a:ext cx="464875" cy="305825"/>
            </a:xfrm>
            <a:custGeom>
              <a:avLst/>
              <a:gdLst/>
              <a:ahLst/>
              <a:cxnLst/>
              <a:rect l="l" t="t" r="r" b="b"/>
              <a:pathLst>
                <a:path w="18595" h="12233" extrusionOk="0">
                  <a:moveTo>
                    <a:pt x="6101" y="0"/>
                  </a:moveTo>
                  <a:cubicBezTo>
                    <a:pt x="2741" y="0"/>
                    <a:pt x="1" y="2740"/>
                    <a:pt x="1" y="6133"/>
                  </a:cubicBezTo>
                  <a:cubicBezTo>
                    <a:pt x="1" y="9492"/>
                    <a:pt x="2741" y="12233"/>
                    <a:pt x="6101" y="12233"/>
                  </a:cubicBezTo>
                  <a:lnTo>
                    <a:pt x="12494" y="12233"/>
                  </a:lnTo>
                  <a:cubicBezTo>
                    <a:pt x="15854" y="12233"/>
                    <a:pt x="18594" y="9492"/>
                    <a:pt x="18594" y="6133"/>
                  </a:cubicBezTo>
                  <a:cubicBezTo>
                    <a:pt x="18594" y="2740"/>
                    <a:pt x="15854" y="0"/>
                    <a:pt x="12494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587;p75">
              <a:extLst>
                <a:ext uri="{FF2B5EF4-FFF2-40B4-BE49-F238E27FC236}">
                  <a16:creationId xmlns:a16="http://schemas.microsoft.com/office/drawing/2014/main" id="{3FF9121E-D0AB-C599-1D6F-93ABF3993238}"/>
                </a:ext>
              </a:extLst>
            </p:cNvPr>
            <p:cNvSpPr/>
            <p:nvPr/>
          </p:nvSpPr>
          <p:spPr>
            <a:xfrm>
              <a:off x="5712225" y="3289800"/>
              <a:ext cx="422250" cy="414100"/>
            </a:xfrm>
            <a:custGeom>
              <a:avLst/>
              <a:gdLst/>
              <a:ahLst/>
              <a:cxnLst/>
              <a:rect l="l" t="t" r="r" b="b"/>
              <a:pathLst>
                <a:path w="16890" h="16564" extrusionOk="0">
                  <a:moveTo>
                    <a:pt x="6130" y="1"/>
                  </a:moveTo>
                  <a:cubicBezTo>
                    <a:pt x="4492" y="1"/>
                    <a:pt x="2858" y="655"/>
                    <a:pt x="1644" y="1954"/>
                  </a:cubicBezTo>
                  <a:cubicBezTo>
                    <a:pt x="-672" y="4400"/>
                    <a:pt x="-509" y="8282"/>
                    <a:pt x="1938" y="10598"/>
                  </a:cubicBezTo>
                  <a:lnTo>
                    <a:pt x="6602" y="14936"/>
                  </a:lnTo>
                  <a:cubicBezTo>
                    <a:pt x="7783" y="16023"/>
                    <a:pt x="9281" y="16563"/>
                    <a:pt x="10773" y="16563"/>
                  </a:cubicBezTo>
                  <a:cubicBezTo>
                    <a:pt x="12415" y="16563"/>
                    <a:pt x="14050" y="15909"/>
                    <a:pt x="15247" y="14610"/>
                  </a:cubicBezTo>
                  <a:cubicBezTo>
                    <a:pt x="17563" y="12164"/>
                    <a:pt x="17400" y="8282"/>
                    <a:pt x="14953" y="5966"/>
                  </a:cubicBezTo>
                  <a:lnTo>
                    <a:pt x="10288" y="1628"/>
                  </a:lnTo>
                  <a:cubicBezTo>
                    <a:pt x="9108" y="541"/>
                    <a:pt x="7618" y="1"/>
                    <a:pt x="6130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588;p75">
              <a:extLst>
                <a:ext uri="{FF2B5EF4-FFF2-40B4-BE49-F238E27FC236}">
                  <a16:creationId xmlns:a16="http://schemas.microsoft.com/office/drawing/2014/main" id="{839FCDEF-F0B9-817B-E7CC-FAE9825C0B9E}"/>
                </a:ext>
              </a:extLst>
            </p:cNvPr>
            <p:cNvSpPr/>
            <p:nvPr/>
          </p:nvSpPr>
          <p:spPr>
            <a:xfrm>
              <a:off x="5712225" y="442100"/>
              <a:ext cx="422250" cy="414075"/>
            </a:xfrm>
            <a:custGeom>
              <a:avLst/>
              <a:gdLst/>
              <a:ahLst/>
              <a:cxnLst/>
              <a:rect l="l" t="t" r="r" b="b"/>
              <a:pathLst>
                <a:path w="16890" h="16563" extrusionOk="0">
                  <a:moveTo>
                    <a:pt x="10761" y="0"/>
                  </a:moveTo>
                  <a:cubicBezTo>
                    <a:pt x="9273" y="0"/>
                    <a:pt x="7783" y="540"/>
                    <a:pt x="6602" y="1627"/>
                  </a:cubicBezTo>
                  <a:lnTo>
                    <a:pt x="1938" y="5965"/>
                  </a:lnTo>
                  <a:cubicBezTo>
                    <a:pt x="-509" y="8281"/>
                    <a:pt x="-672" y="12163"/>
                    <a:pt x="1644" y="14610"/>
                  </a:cubicBezTo>
                  <a:cubicBezTo>
                    <a:pt x="2858" y="15909"/>
                    <a:pt x="4492" y="16563"/>
                    <a:pt x="6130" y="16563"/>
                  </a:cubicBezTo>
                  <a:cubicBezTo>
                    <a:pt x="7618" y="16563"/>
                    <a:pt x="9108" y="16023"/>
                    <a:pt x="10288" y="14936"/>
                  </a:cubicBezTo>
                  <a:lnTo>
                    <a:pt x="14953" y="10597"/>
                  </a:lnTo>
                  <a:cubicBezTo>
                    <a:pt x="17400" y="8281"/>
                    <a:pt x="17563" y="4400"/>
                    <a:pt x="15247" y="1953"/>
                  </a:cubicBezTo>
                  <a:cubicBezTo>
                    <a:pt x="14033" y="654"/>
                    <a:pt x="12399" y="0"/>
                    <a:pt x="10761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589;p75">
              <a:extLst>
                <a:ext uri="{FF2B5EF4-FFF2-40B4-BE49-F238E27FC236}">
                  <a16:creationId xmlns:a16="http://schemas.microsoft.com/office/drawing/2014/main" id="{68AD9AFD-F7EB-603B-0A00-E33C06276018}"/>
                </a:ext>
              </a:extLst>
            </p:cNvPr>
            <p:cNvSpPr/>
            <p:nvPr/>
          </p:nvSpPr>
          <p:spPr>
            <a:xfrm>
              <a:off x="2934150" y="4163100"/>
              <a:ext cx="1732950" cy="641825"/>
            </a:xfrm>
            <a:custGeom>
              <a:avLst/>
              <a:gdLst/>
              <a:ahLst/>
              <a:cxnLst/>
              <a:rect l="l" t="t" r="r" b="b"/>
              <a:pathLst>
                <a:path w="69318" h="25673" extrusionOk="0">
                  <a:moveTo>
                    <a:pt x="0" y="0"/>
                  </a:moveTo>
                  <a:lnTo>
                    <a:pt x="0" y="8743"/>
                  </a:lnTo>
                  <a:cubicBezTo>
                    <a:pt x="0" y="16343"/>
                    <a:pt x="4632" y="22900"/>
                    <a:pt x="11254" y="25672"/>
                  </a:cubicBezTo>
                  <a:lnTo>
                    <a:pt x="58031" y="25672"/>
                  </a:lnTo>
                  <a:cubicBezTo>
                    <a:pt x="64653" y="22900"/>
                    <a:pt x="69317" y="16343"/>
                    <a:pt x="69317" y="8743"/>
                  </a:cubicBezTo>
                  <a:lnTo>
                    <a:pt x="69317" y="0"/>
                  </a:ln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590;p75">
              <a:extLst>
                <a:ext uri="{FF2B5EF4-FFF2-40B4-BE49-F238E27FC236}">
                  <a16:creationId xmlns:a16="http://schemas.microsoft.com/office/drawing/2014/main" id="{005C5863-B2DE-DEB7-9BF2-70F0F399E7DA}"/>
                </a:ext>
              </a:extLst>
            </p:cNvPr>
            <p:cNvSpPr/>
            <p:nvPr/>
          </p:nvSpPr>
          <p:spPr>
            <a:xfrm>
              <a:off x="3239950" y="5110700"/>
              <a:ext cx="1121350" cy="346625"/>
            </a:xfrm>
            <a:custGeom>
              <a:avLst/>
              <a:gdLst/>
              <a:ahLst/>
              <a:cxnLst/>
              <a:rect l="l" t="t" r="r" b="b"/>
              <a:pathLst>
                <a:path w="44854" h="13865" extrusionOk="0">
                  <a:moveTo>
                    <a:pt x="1" y="1"/>
                  </a:moveTo>
                  <a:lnTo>
                    <a:pt x="1" y="7764"/>
                  </a:lnTo>
                  <a:cubicBezTo>
                    <a:pt x="1" y="11124"/>
                    <a:pt x="2741" y="13864"/>
                    <a:pt x="6101" y="13864"/>
                  </a:cubicBezTo>
                  <a:lnTo>
                    <a:pt x="38721" y="13864"/>
                  </a:lnTo>
                  <a:cubicBezTo>
                    <a:pt x="42080" y="13864"/>
                    <a:pt x="44853" y="11124"/>
                    <a:pt x="44853" y="7764"/>
                  </a:cubicBezTo>
                  <a:lnTo>
                    <a:pt x="44853" y="1"/>
                  </a:ln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591;p75">
              <a:extLst>
                <a:ext uri="{FF2B5EF4-FFF2-40B4-BE49-F238E27FC236}">
                  <a16:creationId xmlns:a16="http://schemas.microsoft.com/office/drawing/2014/main" id="{9AD1B4FE-BA50-8212-F923-AC5C06C63C03}"/>
                </a:ext>
              </a:extLst>
            </p:cNvPr>
            <p:cNvSpPr/>
            <p:nvPr/>
          </p:nvSpPr>
          <p:spPr>
            <a:xfrm>
              <a:off x="3953525" y="238250"/>
              <a:ext cx="1834550" cy="3674525"/>
            </a:xfrm>
            <a:custGeom>
              <a:avLst/>
              <a:gdLst/>
              <a:ahLst/>
              <a:cxnLst/>
              <a:rect l="l" t="t" r="r" b="b"/>
              <a:pathLst>
                <a:path w="73382" h="146981" extrusionOk="0">
                  <a:moveTo>
                    <a:pt x="18332" y="30984"/>
                  </a:moveTo>
                  <a:cubicBezTo>
                    <a:pt x="21725" y="30984"/>
                    <a:pt x="24465" y="33724"/>
                    <a:pt x="24465" y="37116"/>
                  </a:cubicBezTo>
                  <a:cubicBezTo>
                    <a:pt x="24465" y="43379"/>
                    <a:pt x="26814" y="44521"/>
                    <a:pt x="31544" y="46805"/>
                  </a:cubicBezTo>
                  <a:cubicBezTo>
                    <a:pt x="36045" y="48957"/>
                    <a:pt x="42797" y="52219"/>
                    <a:pt x="42797" y="61581"/>
                  </a:cubicBezTo>
                  <a:cubicBezTo>
                    <a:pt x="42797" y="64941"/>
                    <a:pt x="40057" y="67681"/>
                    <a:pt x="36697" y="67681"/>
                  </a:cubicBezTo>
                  <a:cubicBezTo>
                    <a:pt x="33305" y="67681"/>
                    <a:pt x="30565" y="64941"/>
                    <a:pt x="30565" y="61581"/>
                  </a:cubicBezTo>
                  <a:cubicBezTo>
                    <a:pt x="30565" y="60211"/>
                    <a:pt x="30565" y="59918"/>
                    <a:pt x="26226" y="57797"/>
                  </a:cubicBezTo>
                  <a:cubicBezTo>
                    <a:pt x="20975" y="55286"/>
                    <a:pt x="12233" y="51045"/>
                    <a:pt x="12233" y="37116"/>
                  </a:cubicBezTo>
                  <a:cubicBezTo>
                    <a:pt x="12233" y="33724"/>
                    <a:pt x="14940" y="30984"/>
                    <a:pt x="18332" y="30984"/>
                  </a:cubicBezTo>
                  <a:close/>
                  <a:moveTo>
                    <a:pt x="43524" y="85108"/>
                  </a:moveTo>
                  <a:cubicBezTo>
                    <a:pt x="44765" y="85108"/>
                    <a:pt x="46018" y="85487"/>
                    <a:pt x="47103" y="86275"/>
                  </a:cubicBezTo>
                  <a:cubicBezTo>
                    <a:pt x="49843" y="88232"/>
                    <a:pt x="50463" y="92048"/>
                    <a:pt x="48506" y="94788"/>
                  </a:cubicBezTo>
                  <a:cubicBezTo>
                    <a:pt x="41460" y="104574"/>
                    <a:pt x="30565" y="108619"/>
                    <a:pt x="27466" y="108619"/>
                  </a:cubicBezTo>
                  <a:cubicBezTo>
                    <a:pt x="24824" y="108619"/>
                    <a:pt x="22377" y="106858"/>
                    <a:pt x="21594" y="104183"/>
                  </a:cubicBezTo>
                  <a:cubicBezTo>
                    <a:pt x="20681" y="100921"/>
                    <a:pt x="22540" y="97528"/>
                    <a:pt x="25802" y="96615"/>
                  </a:cubicBezTo>
                  <a:cubicBezTo>
                    <a:pt x="30858" y="95180"/>
                    <a:pt x="35425" y="92016"/>
                    <a:pt x="38589" y="87645"/>
                  </a:cubicBezTo>
                  <a:cubicBezTo>
                    <a:pt x="39772" y="85989"/>
                    <a:pt x="41632" y="85108"/>
                    <a:pt x="43524" y="85108"/>
                  </a:cubicBezTo>
                  <a:close/>
                  <a:moveTo>
                    <a:pt x="18236" y="1"/>
                  </a:moveTo>
                  <a:cubicBezTo>
                    <a:pt x="11953" y="1"/>
                    <a:pt x="5567" y="1942"/>
                    <a:pt x="0" y="6128"/>
                  </a:cubicBezTo>
                  <a:lnTo>
                    <a:pt x="0" y="146980"/>
                  </a:lnTo>
                  <a:lnTo>
                    <a:pt x="18332" y="146980"/>
                  </a:lnTo>
                  <a:cubicBezTo>
                    <a:pt x="32131" y="146980"/>
                    <a:pt x="43906" y="137912"/>
                    <a:pt x="47690" y="124994"/>
                  </a:cubicBezTo>
                  <a:cubicBezTo>
                    <a:pt x="71894" y="121080"/>
                    <a:pt x="82072" y="91200"/>
                    <a:pt x="64620" y="73390"/>
                  </a:cubicBezTo>
                  <a:cubicBezTo>
                    <a:pt x="82039" y="55612"/>
                    <a:pt x="71992" y="25667"/>
                    <a:pt x="47625" y="21785"/>
                  </a:cubicBezTo>
                  <a:cubicBezTo>
                    <a:pt x="43527" y="8133"/>
                    <a:pt x="31097" y="1"/>
                    <a:pt x="18236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592;p75">
              <a:extLst>
                <a:ext uri="{FF2B5EF4-FFF2-40B4-BE49-F238E27FC236}">
                  <a16:creationId xmlns:a16="http://schemas.microsoft.com/office/drawing/2014/main" id="{CE0F7D1A-4306-3781-8C2B-EF39E46BEF9E}"/>
                </a:ext>
              </a:extLst>
            </p:cNvPr>
            <p:cNvSpPr/>
            <p:nvPr/>
          </p:nvSpPr>
          <p:spPr>
            <a:xfrm>
              <a:off x="1812350" y="238250"/>
              <a:ext cx="1835375" cy="3674525"/>
            </a:xfrm>
            <a:custGeom>
              <a:avLst/>
              <a:gdLst/>
              <a:ahLst/>
              <a:cxnLst/>
              <a:rect l="l" t="t" r="r" b="b"/>
              <a:pathLst>
                <a:path w="73415" h="146981" extrusionOk="0">
                  <a:moveTo>
                    <a:pt x="55050" y="30984"/>
                  </a:moveTo>
                  <a:cubicBezTo>
                    <a:pt x="58442" y="30984"/>
                    <a:pt x="61182" y="33724"/>
                    <a:pt x="61182" y="37116"/>
                  </a:cubicBezTo>
                  <a:cubicBezTo>
                    <a:pt x="61182" y="51045"/>
                    <a:pt x="52407" y="55286"/>
                    <a:pt x="47156" y="57797"/>
                  </a:cubicBezTo>
                  <a:cubicBezTo>
                    <a:pt x="42817" y="59918"/>
                    <a:pt x="42817" y="60211"/>
                    <a:pt x="42817" y="61581"/>
                  </a:cubicBezTo>
                  <a:cubicBezTo>
                    <a:pt x="42817" y="64941"/>
                    <a:pt x="40077" y="67681"/>
                    <a:pt x="36717" y="67681"/>
                  </a:cubicBezTo>
                  <a:cubicBezTo>
                    <a:pt x="33325" y="67681"/>
                    <a:pt x="30585" y="64941"/>
                    <a:pt x="30585" y="61581"/>
                  </a:cubicBezTo>
                  <a:cubicBezTo>
                    <a:pt x="30585" y="52219"/>
                    <a:pt x="37337" y="48957"/>
                    <a:pt x="41839" y="46805"/>
                  </a:cubicBezTo>
                  <a:cubicBezTo>
                    <a:pt x="46569" y="44521"/>
                    <a:pt x="48950" y="43379"/>
                    <a:pt x="48950" y="37116"/>
                  </a:cubicBezTo>
                  <a:cubicBezTo>
                    <a:pt x="48950" y="33724"/>
                    <a:pt x="51657" y="30984"/>
                    <a:pt x="55050" y="30984"/>
                  </a:cubicBezTo>
                  <a:close/>
                  <a:moveTo>
                    <a:pt x="30564" y="86075"/>
                  </a:moveTo>
                  <a:cubicBezTo>
                    <a:pt x="32376" y="86075"/>
                    <a:pt x="34172" y="86880"/>
                    <a:pt x="35380" y="88427"/>
                  </a:cubicBezTo>
                  <a:cubicBezTo>
                    <a:pt x="38446" y="92309"/>
                    <a:pt x="42719" y="95212"/>
                    <a:pt x="47580" y="96615"/>
                  </a:cubicBezTo>
                  <a:cubicBezTo>
                    <a:pt x="50842" y="97528"/>
                    <a:pt x="52701" y="100921"/>
                    <a:pt x="51788" y="104183"/>
                  </a:cubicBezTo>
                  <a:cubicBezTo>
                    <a:pt x="51005" y="106858"/>
                    <a:pt x="48558" y="108619"/>
                    <a:pt x="45916" y="108619"/>
                  </a:cubicBezTo>
                  <a:cubicBezTo>
                    <a:pt x="42719" y="108619"/>
                    <a:pt x="32542" y="104607"/>
                    <a:pt x="25790" y="95995"/>
                  </a:cubicBezTo>
                  <a:cubicBezTo>
                    <a:pt x="23702" y="93320"/>
                    <a:pt x="24159" y="89471"/>
                    <a:pt x="26801" y="87384"/>
                  </a:cubicBezTo>
                  <a:cubicBezTo>
                    <a:pt x="27915" y="86503"/>
                    <a:pt x="29244" y="86075"/>
                    <a:pt x="30564" y="86075"/>
                  </a:cubicBezTo>
                  <a:close/>
                  <a:moveTo>
                    <a:pt x="55171" y="1"/>
                  </a:moveTo>
                  <a:cubicBezTo>
                    <a:pt x="42300" y="1"/>
                    <a:pt x="29855" y="8133"/>
                    <a:pt x="25757" y="21785"/>
                  </a:cubicBezTo>
                  <a:cubicBezTo>
                    <a:pt x="1390" y="25667"/>
                    <a:pt x="-8657" y="55644"/>
                    <a:pt x="8762" y="73390"/>
                  </a:cubicBezTo>
                  <a:cubicBezTo>
                    <a:pt x="-8690" y="91200"/>
                    <a:pt x="1488" y="121080"/>
                    <a:pt x="25692" y="124994"/>
                  </a:cubicBezTo>
                  <a:cubicBezTo>
                    <a:pt x="29476" y="137977"/>
                    <a:pt x="41284" y="146980"/>
                    <a:pt x="55050" y="146980"/>
                  </a:cubicBezTo>
                  <a:lnTo>
                    <a:pt x="73415" y="146980"/>
                  </a:lnTo>
                  <a:lnTo>
                    <a:pt x="73415" y="6128"/>
                  </a:lnTo>
                  <a:cubicBezTo>
                    <a:pt x="67848" y="1942"/>
                    <a:pt x="61458" y="1"/>
                    <a:pt x="5517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" name="Google Shape;593;p75">
            <a:extLst>
              <a:ext uri="{FF2B5EF4-FFF2-40B4-BE49-F238E27FC236}">
                <a16:creationId xmlns:a16="http://schemas.microsoft.com/office/drawing/2014/main" id="{8B722CA0-7BD6-6FB8-6AD9-E8C16BEFBF6D}"/>
              </a:ext>
            </a:extLst>
          </p:cNvPr>
          <p:cNvSpPr/>
          <p:nvPr/>
        </p:nvSpPr>
        <p:spPr>
          <a:xfrm>
            <a:off x="9235168" y="1885590"/>
            <a:ext cx="456958" cy="456958"/>
          </a:xfrm>
          <a:custGeom>
            <a:avLst/>
            <a:gdLst/>
            <a:ahLst/>
            <a:cxnLst/>
            <a:rect l="l" t="t" r="r" b="b"/>
            <a:pathLst>
              <a:path w="209134" h="209134" extrusionOk="0">
                <a:moveTo>
                  <a:pt x="6127" y="0"/>
                </a:moveTo>
                <a:cubicBezTo>
                  <a:pt x="2745" y="0"/>
                  <a:pt x="0" y="2745"/>
                  <a:pt x="0" y="6127"/>
                </a:cubicBezTo>
                <a:lnTo>
                  <a:pt x="0" y="38944"/>
                </a:lnTo>
                <a:cubicBezTo>
                  <a:pt x="0" y="43797"/>
                  <a:pt x="2573" y="48086"/>
                  <a:pt x="6446" y="50488"/>
                </a:cubicBezTo>
                <a:cubicBezTo>
                  <a:pt x="7423" y="51086"/>
                  <a:pt x="8517" y="51376"/>
                  <a:pt x="9607" y="51376"/>
                </a:cubicBezTo>
                <a:cubicBezTo>
                  <a:pt x="11197" y="51376"/>
                  <a:pt x="12778" y="50759"/>
                  <a:pt x="13970" y="49581"/>
                </a:cubicBezTo>
                <a:cubicBezTo>
                  <a:pt x="15220" y="48307"/>
                  <a:pt x="16568" y="46959"/>
                  <a:pt x="17818" y="45709"/>
                </a:cubicBezTo>
                <a:cubicBezTo>
                  <a:pt x="17818" y="45684"/>
                  <a:pt x="17842" y="45684"/>
                  <a:pt x="17842" y="45660"/>
                </a:cubicBezTo>
                <a:cubicBezTo>
                  <a:pt x="21935" y="41616"/>
                  <a:pt x="27352" y="39386"/>
                  <a:pt x="33087" y="39386"/>
                </a:cubicBezTo>
                <a:cubicBezTo>
                  <a:pt x="47179" y="39386"/>
                  <a:pt x="58674" y="50660"/>
                  <a:pt x="59042" y="64654"/>
                </a:cubicBezTo>
                <a:cubicBezTo>
                  <a:pt x="59066" y="64899"/>
                  <a:pt x="59066" y="65120"/>
                  <a:pt x="59066" y="65365"/>
                </a:cubicBezTo>
                <a:lnTo>
                  <a:pt x="59066" y="78158"/>
                </a:lnTo>
                <a:cubicBezTo>
                  <a:pt x="59066" y="78379"/>
                  <a:pt x="59066" y="78624"/>
                  <a:pt x="59042" y="78845"/>
                </a:cubicBezTo>
                <a:cubicBezTo>
                  <a:pt x="58674" y="92864"/>
                  <a:pt x="47179" y="104138"/>
                  <a:pt x="33087" y="104138"/>
                </a:cubicBezTo>
                <a:cubicBezTo>
                  <a:pt x="27352" y="104138"/>
                  <a:pt x="21935" y="101907"/>
                  <a:pt x="17842" y="97839"/>
                </a:cubicBezTo>
                <a:cubicBezTo>
                  <a:pt x="17842" y="97839"/>
                  <a:pt x="17818" y="97815"/>
                  <a:pt x="17818" y="97815"/>
                </a:cubicBezTo>
                <a:cubicBezTo>
                  <a:pt x="16568" y="96565"/>
                  <a:pt x="15220" y="95217"/>
                  <a:pt x="13970" y="93942"/>
                </a:cubicBezTo>
                <a:cubicBezTo>
                  <a:pt x="12776" y="92763"/>
                  <a:pt x="11192" y="92137"/>
                  <a:pt x="9600" y="92137"/>
                </a:cubicBezTo>
                <a:cubicBezTo>
                  <a:pt x="8512" y="92137"/>
                  <a:pt x="7420" y="92429"/>
                  <a:pt x="6446" y="93035"/>
                </a:cubicBezTo>
                <a:cubicBezTo>
                  <a:pt x="5563" y="93574"/>
                  <a:pt x="4730" y="94212"/>
                  <a:pt x="3995" y="94971"/>
                </a:cubicBezTo>
                <a:cubicBezTo>
                  <a:pt x="1569" y="97373"/>
                  <a:pt x="172" y="100510"/>
                  <a:pt x="25" y="103893"/>
                </a:cubicBezTo>
                <a:cubicBezTo>
                  <a:pt x="0" y="104113"/>
                  <a:pt x="0" y="104334"/>
                  <a:pt x="0" y="104554"/>
                </a:cubicBezTo>
                <a:lnTo>
                  <a:pt x="0" y="143940"/>
                </a:lnTo>
                <a:cubicBezTo>
                  <a:pt x="0" y="147322"/>
                  <a:pt x="2745" y="150067"/>
                  <a:pt x="6127" y="150067"/>
                </a:cubicBezTo>
                <a:lnTo>
                  <a:pt x="45513" y="150067"/>
                </a:lnTo>
                <a:cubicBezTo>
                  <a:pt x="48405" y="150067"/>
                  <a:pt x="54042" y="151513"/>
                  <a:pt x="57081" y="156464"/>
                </a:cubicBezTo>
                <a:cubicBezTo>
                  <a:pt x="58576" y="158866"/>
                  <a:pt x="58184" y="161978"/>
                  <a:pt x="56199" y="163988"/>
                </a:cubicBezTo>
                <a:cubicBezTo>
                  <a:pt x="54949" y="165214"/>
                  <a:pt x="53601" y="166562"/>
                  <a:pt x="52351" y="167812"/>
                </a:cubicBezTo>
                <a:cubicBezTo>
                  <a:pt x="48209" y="171954"/>
                  <a:pt x="45929" y="177468"/>
                  <a:pt x="45929" y="183301"/>
                </a:cubicBezTo>
                <a:cubicBezTo>
                  <a:pt x="45929" y="197761"/>
                  <a:pt x="57669" y="209133"/>
                  <a:pt x="71786" y="209133"/>
                </a:cubicBezTo>
                <a:lnTo>
                  <a:pt x="84727" y="209133"/>
                </a:lnTo>
                <a:cubicBezTo>
                  <a:pt x="99040" y="209133"/>
                  <a:pt x="110706" y="197492"/>
                  <a:pt x="110706" y="183154"/>
                </a:cubicBezTo>
                <a:cubicBezTo>
                  <a:pt x="110706" y="177370"/>
                  <a:pt x="108451" y="171954"/>
                  <a:pt x="104383" y="167910"/>
                </a:cubicBezTo>
                <a:cubicBezTo>
                  <a:pt x="103133" y="166660"/>
                  <a:pt x="101760" y="165287"/>
                  <a:pt x="100510" y="164037"/>
                </a:cubicBezTo>
                <a:cubicBezTo>
                  <a:pt x="98501" y="162027"/>
                  <a:pt x="98109" y="158915"/>
                  <a:pt x="99604" y="156513"/>
                </a:cubicBezTo>
                <a:cubicBezTo>
                  <a:pt x="101981" y="152641"/>
                  <a:pt x="106270" y="150067"/>
                  <a:pt x="111123" y="150067"/>
                </a:cubicBezTo>
                <a:lnTo>
                  <a:pt x="143940" y="150067"/>
                </a:lnTo>
                <a:cubicBezTo>
                  <a:pt x="147322" y="150067"/>
                  <a:pt x="150067" y="147322"/>
                  <a:pt x="150067" y="143940"/>
                </a:cubicBezTo>
                <a:lnTo>
                  <a:pt x="150067" y="104554"/>
                </a:lnTo>
                <a:cubicBezTo>
                  <a:pt x="150067" y="100927"/>
                  <a:pt x="151489" y="97545"/>
                  <a:pt x="154062" y="94971"/>
                </a:cubicBezTo>
                <a:cubicBezTo>
                  <a:pt x="154797" y="94236"/>
                  <a:pt x="155631" y="93574"/>
                  <a:pt x="156538" y="93035"/>
                </a:cubicBezTo>
                <a:cubicBezTo>
                  <a:pt x="157512" y="92429"/>
                  <a:pt x="158604" y="92137"/>
                  <a:pt x="159690" y="92137"/>
                </a:cubicBezTo>
                <a:cubicBezTo>
                  <a:pt x="161280" y="92137"/>
                  <a:pt x="162858" y="92763"/>
                  <a:pt x="164037" y="93942"/>
                </a:cubicBezTo>
                <a:cubicBezTo>
                  <a:pt x="165287" y="95217"/>
                  <a:pt x="166635" y="96565"/>
                  <a:pt x="167885" y="97815"/>
                </a:cubicBezTo>
                <a:lnTo>
                  <a:pt x="167934" y="97839"/>
                </a:lnTo>
                <a:cubicBezTo>
                  <a:pt x="172027" y="101907"/>
                  <a:pt x="177444" y="104138"/>
                  <a:pt x="183154" y="104138"/>
                </a:cubicBezTo>
                <a:cubicBezTo>
                  <a:pt x="197492" y="104138"/>
                  <a:pt x="209133" y="92472"/>
                  <a:pt x="209133" y="78158"/>
                </a:cubicBezTo>
                <a:lnTo>
                  <a:pt x="209133" y="65365"/>
                </a:lnTo>
                <a:cubicBezTo>
                  <a:pt x="209133" y="51027"/>
                  <a:pt x="197492" y="39386"/>
                  <a:pt x="183154" y="39386"/>
                </a:cubicBezTo>
                <a:cubicBezTo>
                  <a:pt x="177419" y="39386"/>
                  <a:pt x="172027" y="41616"/>
                  <a:pt x="167934" y="45660"/>
                </a:cubicBezTo>
                <a:cubicBezTo>
                  <a:pt x="167910" y="45684"/>
                  <a:pt x="167910" y="45684"/>
                  <a:pt x="167885" y="45709"/>
                </a:cubicBezTo>
                <a:cubicBezTo>
                  <a:pt x="166635" y="46959"/>
                  <a:pt x="165287" y="48307"/>
                  <a:pt x="164037" y="49581"/>
                </a:cubicBezTo>
                <a:cubicBezTo>
                  <a:pt x="162845" y="50759"/>
                  <a:pt x="161264" y="51376"/>
                  <a:pt x="159674" y="51376"/>
                </a:cubicBezTo>
                <a:cubicBezTo>
                  <a:pt x="158584" y="51376"/>
                  <a:pt x="157490" y="51086"/>
                  <a:pt x="156513" y="50488"/>
                </a:cubicBezTo>
                <a:cubicBezTo>
                  <a:pt x="152641" y="48086"/>
                  <a:pt x="150067" y="43797"/>
                  <a:pt x="150067" y="38944"/>
                </a:cubicBezTo>
                <a:lnTo>
                  <a:pt x="150067" y="6127"/>
                </a:lnTo>
                <a:cubicBezTo>
                  <a:pt x="150067" y="2745"/>
                  <a:pt x="147322" y="0"/>
                  <a:pt x="143940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74875" tIns="74875" rIns="74875" bIns="74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22"/>
          </a:p>
        </p:txBody>
      </p:sp>
      <p:grpSp>
        <p:nvGrpSpPr>
          <p:cNvPr id="291" name="Google Shape;594;p75">
            <a:extLst>
              <a:ext uri="{FF2B5EF4-FFF2-40B4-BE49-F238E27FC236}">
                <a16:creationId xmlns:a16="http://schemas.microsoft.com/office/drawing/2014/main" id="{F479DF51-E7C4-8E9D-7711-34F3C011D7FE}"/>
              </a:ext>
            </a:extLst>
          </p:cNvPr>
          <p:cNvGrpSpPr/>
          <p:nvPr/>
        </p:nvGrpSpPr>
        <p:grpSpPr>
          <a:xfrm flipH="1">
            <a:off x="9989018" y="1885800"/>
            <a:ext cx="522835" cy="456818"/>
            <a:chOff x="1190625" y="564700"/>
            <a:chExt cx="5228350" cy="4572750"/>
          </a:xfrm>
        </p:grpSpPr>
        <p:sp>
          <p:nvSpPr>
            <p:cNvPr id="292" name="Google Shape;595;p75">
              <a:extLst>
                <a:ext uri="{FF2B5EF4-FFF2-40B4-BE49-F238E27FC236}">
                  <a16:creationId xmlns:a16="http://schemas.microsoft.com/office/drawing/2014/main" id="{B2D5DE06-F147-3E3C-9E33-CFB3B384B531}"/>
                </a:ext>
              </a:extLst>
            </p:cNvPr>
            <p:cNvSpPr/>
            <p:nvPr/>
          </p:nvSpPr>
          <p:spPr>
            <a:xfrm>
              <a:off x="3159275" y="564700"/>
              <a:ext cx="3259700" cy="4572750"/>
            </a:xfrm>
            <a:custGeom>
              <a:avLst/>
              <a:gdLst/>
              <a:ahLst/>
              <a:cxnLst/>
              <a:rect l="l" t="t" r="r" b="b"/>
              <a:pathLst>
                <a:path w="130388" h="182910" extrusionOk="0">
                  <a:moveTo>
                    <a:pt x="98011" y="26249"/>
                  </a:moveTo>
                  <a:cubicBezTo>
                    <a:pt x="101393" y="26249"/>
                    <a:pt x="104138" y="28994"/>
                    <a:pt x="104138" y="32376"/>
                  </a:cubicBezTo>
                  <a:cubicBezTo>
                    <a:pt x="104138" y="35783"/>
                    <a:pt x="101393" y="38503"/>
                    <a:pt x="98011" y="38503"/>
                  </a:cubicBezTo>
                  <a:lnTo>
                    <a:pt x="32401" y="38503"/>
                  </a:lnTo>
                  <a:cubicBezTo>
                    <a:pt x="28995" y="38503"/>
                    <a:pt x="26274" y="35783"/>
                    <a:pt x="26274" y="32376"/>
                  </a:cubicBezTo>
                  <a:cubicBezTo>
                    <a:pt x="26274" y="28994"/>
                    <a:pt x="28995" y="26249"/>
                    <a:pt x="32401" y="26249"/>
                  </a:cubicBezTo>
                  <a:close/>
                  <a:moveTo>
                    <a:pt x="98011" y="49238"/>
                  </a:moveTo>
                  <a:cubicBezTo>
                    <a:pt x="101393" y="49238"/>
                    <a:pt x="104138" y="51983"/>
                    <a:pt x="104138" y="55365"/>
                  </a:cubicBezTo>
                  <a:cubicBezTo>
                    <a:pt x="104138" y="58748"/>
                    <a:pt x="101393" y="61493"/>
                    <a:pt x="98011" y="61493"/>
                  </a:cubicBezTo>
                  <a:lnTo>
                    <a:pt x="70512" y="61493"/>
                  </a:lnTo>
                  <a:cubicBezTo>
                    <a:pt x="67130" y="61493"/>
                    <a:pt x="64385" y="58748"/>
                    <a:pt x="64385" y="55365"/>
                  </a:cubicBezTo>
                  <a:cubicBezTo>
                    <a:pt x="64385" y="51983"/>
                    <a:pt x="67130" y="49238"/>
                    <a:pt x="70512" y="49238"/>
                  </a:cubicBezTo>
                  <a:close/>
                  <a:moveTo>
                    <a:pt x="98011" y="72203"/>
                  </a:moveTo>
                  <a:cubicBezTo>
                    <a:pt x="101393" y="72203"/>
                    <a:pt x="104138" y="74948"/>
                    <a:pt x="104138" y="78330"/>
                  </a:cubicBezTo>
                  <a:cubicBezTo>
                    <a:pt x="104138" y="81712"/>
                    <a:pt x="101393" y="84457"/>
                    <a:pt x="98011" y="84457"/>
                  </a:cubicBezTo>
                  <a:lnTo>
                    <a:pt x="70512" y="84457"/>
                  </a:lnTo>
                  <a:cubicBezTo>
                    <a:pt x="67130" y="84457"/>
                    <a:pt x="64385" y="81712"/>
                    <a:pt x="64385" y="78330"/>
                  </a:cubicBezTo>
                  <a:cubicBezTo>
                    <a:pt x="64385" y="74948"/>
                    <a:pt x="67130" y="72203"/>
                    <a:pt x="70512" y="72203"/>
                  </a:cubicBezTo>
                  <a:close/>
                  <a:moveTo>
                    <a:pt x="19265" y="0"/>
                  </a:moveTo>
                  <a:cubicBezTo>
                    <a:pt x="8628" y="0"/>
                    <a:pt x="1" y="8627"/>
                    <a:pt x="1" y="19264"/>
                  </a:cubicBezTo>
                  <a:lnTo>
                    <a:pt x="1" y="64507"/>
                  </a:lnTo>
                  <a:cubicBezTo>
                    <a:pt x="4878" y="66934"/>
                    <a:pt x="10123" y="69556"/>
                    <a:pt x="15025" y="71982"/>
                  </a:cubicBezTo>
                  <a:lnTo>
                    <a:pt x="22500" y="56983"/>
                  </a:lnTo>
                  <a:cubicBezTo>
                    <a:pt x="25716" y="50550"/>
                    <a:pt x="32226" y="46831"/>
                    <a:pt x="38975" y="46831"/>
                  </a:cubicBezTo>
                  <a:cubicBezTo>
                    <a:pt x="41740" y="46831"/>
                    <a:pt x="44545" y="47455"/>
                    <a:pt x="47180" y="48773"/>
                  </a:cubicBezTo>
                  <a:cubicBezTo>
                    <a:pt x="56248" y="53307"/>
                    <a:pt x="59949" y="64336"/>
                    <a:pt x="55391" y="73428"/>
                  </a:cubicBezTo>
                  <a:lnTo>
                    <a:pt x="42033" y="100143"/>
                  </a:lnTo>
                  <a:cubicBezTo>
                    <a:pt x="42376" y="103697"/>
                    <a:pt x="42058" y="107251"/>
                    <a:pt x="41077" y="110706"/>
                  </a:cubicBezTo>
                  <a:lnTo>
                    <a:pt x="49901" y="110706"/>
                  </a:lnTo>
                  <a:lnTo>
                    <a:pt x="26617" y="174674"/>
                  </a:lnTo>
                  <a:cubicBezTo>
                    <a:pt x="25245" y="178473"/>
                    <a:pt x="27916" y="182909"/>
                    <a:pt x="32401" y="182909"/>
                  </a:cubicBezTo>
                  <a:cubicBezTo>
                    <a:pt x="34901" y="182909"/>
                    <a:pt x="37230" y="181365"/>
                    <a:pt x="38136" y="178865"/>
                  </a:cubicBezTo>
                  <a:lnTo>
                    <a:pt x="62939" y="110706"/>
                  </a:lnTo>
                  <a:lnTo>
                    <a:pt x="67228" y="110706"/>
                  </a:lnTo>
                  <a:lnTo>
                    <a:pt x="92252" y="178890"/>
                  </a:lnTo>
                  <a:cubicBezTo>
                    <a:pt x="93183" y="181365"/>
                    <a:pt x="95511" y="182909"/>
                    <a:pt x="98011" y="182909"/>
                  </a:cubicBezTo>
                  <a:cubicBezTo>
                    <a:pt x="102202" y="182909"/>
                    <a:pt x="105266" y="178718"/>
                    <a:pt x="103771" y="174674"/>
                  </a:cubicBezTo>
                  <a:lnTo>
                    <a:pt x="80267" y="110706"/>
                  </a:lnTo>
                  <a:lnTo>
                    <a:pt x="111148" y="110706"/>
                  </a:lnTo>
                  <a:cubicBezTo>
                    <a:pt x="121785" y="110706"/>
                    <a:pt x="130387" y="102079"/>
                    <a:pt x="130387" y="91467"/>
                  </a:cubicBezTo>
                  <a:lnTo>
                    <a:pt x="130387" y="19264"/>
                  </a:lnTo>
                  <a:cubicBezTo>
                    <a:pt x="130387" y="8627"/>
                    <a:pt x="121785" y="0"/>
                    <a:pt x="111148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125" tIns="9125" rIns="9125" bIns="9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596;p75">
              <a:extLst>
                <a:ext uri="{FF2B5EF4-FFF2-40B4-BE49-F238E27FC236}">
                  <a16:creationId xmlns:a16="http://schemas.microsoft.com/office/drawing/2014/main" id="{74268C14-A1BF-FAB5-7959-5CD114DE9DD5}"/>
                </a:ext>
              </a:extLst>
            </p:cNvPr>
            <p:cNvSpPr/>
            <p:nvPr/>
          </p:nvSpPr>
          <p:spPr>
            <a:xfrm>
              <a:off x="1190625" y="871050"/>
              <a:ext cx="3095850" cy="4266400"/>
            </a:xfrm>
            <a:custGeom>
              <a:avLst/>
              <a:gdLst/>
              <a:ahLst/>
              <a:cxnLst/>
              <a:rect l="l" t="t" r="r" b="b"/>
              <a:pathLst>
                <a:path w="123834" h="170656" extrusionOk="0">
                  <a:moveTo>
                    <a:pt x="38944" y="1"/>
                  </a:moveTo>
                  <a:cubicBezTo>
                    <a:pt x="24215" y="1"/>
                    <a:pt x="12254" y="11961"/>
                    <a:pt x="12254" y="26691"/>
                  </a:cubicBezTo>
                  <a:cubicBezTo>
                    <a:pt x="12254" y="33774"/>
                    <a:pt x="15024" y="40219"/>
                    <a:pt x="19509" y="44974"/>
                  </a:cubicBezTo>
                  <a:cubicBezTo>
                    <a:pt x="24362" y="50146"/>
                    <a:pt x="31273" y="53381"/>
                    <a:pt x="38944" y="53381"/>
                  </a:cubicBezTo>
                  <a:cubicBezTo>
                    <a:pt x="47302" y="53381"/>
                    <a:pt x="54777" y="49533"/>
                    <a:pt x="59679" y="43504"/>
                  </a:cubicBezTo>
                  <a:cubicBezTo>
                    <a:pt x="63404" y="38920"/>
                    <a:pt x="65634" y="33063"/>
                    <a:pt x="65634" y="26691"/>
                  </a:cubicBezTo>
                  <a:cubicBezTo>
                    <a:pt x="65634" y="11961"/>
                    <a:pt x="53674" y="1"/>
                    <a:pt x="38944" y="1"/>
                  </a:cubicBezTo>
                  <a:close/>
                  <a:moveTo>
                    <a:pt x="117700" y="46822"/>
                  </a:moveTo>
                  <a:cubicBezTo>
                    <a:pt x="115453" y="46822"/>
                    <a:pt x="113285" y="48065"/>
                    <a:pt x="112226" y="50219"/>
                  </a:cubicBezTo>
                  <a:lnTo>
                    <a:pt x="99236" y="76149"/>
                  </a:lnTo>
                  <a:cubicBezTo>
                    <a:pt x="91491" y="72277"/>
                    <a:pt x="79727" y="66419"/>
                    <a:pt x="70242" y="61714"/>
                  </a:cubicBezTo>
                  <a:cubicBezTo>
                    <a:pt x="61394" y="57327"/>
                    <a:pt x="55096" y="53381"/>
                    <a:pt x="44361" y="53381"/>
                  </a:cubicBezTo>
                  <a:lnTo>
                    <a:pt x="38944" y="53381"/>
                  </a:lnTo>
                  <a:cubicBezTo>
                    <a:pt x="28675" y="53381"/>
                    <a:pt x="18627" y="57547"/>
                    <a:pt x="11421" y="64777"/>
                  </a:cubicBezTo>
                  <a:cubicBezTo>
                    <a:pt x="4044" y="72130"/>
                    <a:pt x="0" y="81909"/>
                    <a:pt x="0" y="92325"/>
                  </a:cubicBezTo>
                  <a:lnTo>
                    <a:pt x="0" y="112006"/>
                  </a:lnTo>
                  <a:cubicBezTo>
                    <a:pt x="0" y="120486"/>
                    <a:pt x="5514" y="127691"/>
                    <a:pt x="13137" y="130265"/>
                  </a:cubicBezTo>
                  <a:lnTo>
                    <a:pt x="13137" y="164528"/>
                  </a:lnTo>
                  <a:cubicBezTo>
                    <a:pt x="13137" y="167910"/>
                    <a:pt x="15857" y="170655"/>
                    <a:pt x="19264" y="170655"/>
                  </a:cubicBezTo>
                  <a:lnTo>
                    <a:pt x="58625" y="170655"/>
                  </a:lnTo>
                  <a:cubicBezTo>
                    <a:pt x="62007" y="170655"/>
                    <a:pt x="64752" y="167910"/>
                    <a:pt x="64752" y="164528"/>
                  </a:cubicBezTo>
                  <a:lnTo>
                    <a:pt x="64752" y="95683"/>
                  </a:lnTo>
                  <a:cubicBezTo>
                    <a:pt x="70561" y="98575"/>
                    <a:pt x="78207" y="102398"/>
                    <a:pt x="84384" y="105486"/>
                  </a:cubicBezTo>
                  <a:cubicBezTo>
                    <a:pt x="86732" y="106661"/>
                    <a:pt x="89306" y="107254"/>
                    <a:pt x="91891" y="107254"/>
                  </a:cubicBezTo>
                  <a:cubicBezTo>
                    <a:pt x="94054" y="107254"/>
                    <a:pt x="96226" y="106838"/>
                    <a:pt x="98280" y="106001"/>
                  </a:cubicBezTo>
                  <a:cubicBezTo>
                    <a:pt x="102765" y="104163"/>
                    <a:pt x="106246" y="100462"/>
                    <a:pt x="107790" y="95903"/>
                  </a:cubicBezTo>
                  <a:lnTo>
                    <a:pt x="107814" y="95830"/>
                  </a:lnTo>
                  <a:cubicBezTo>
                    <a:pt x="108917" y="92570"/>
                    <a:pt x="108917" y="89188"/>
                    <a:pt x="107961" y="86100"/>
                  </a:cubicBezTo>
                  <a:lnTo>
                    <a:pt x="123181" y="55684"/>
                  </a:lnTo>
                  <a:cubicBezTo>
                    <a:pt x="124701" y="52670"/>
                    <a:pt x="123475" y="48994"/>
                    <a:pt x="120436" y="47474"/>
                  </a:cubicBezTo>
                  <a:cubicBezTo>
                    <a:pt x="119558" y="47032"/>
                    <a:pt x="118622" y="46822"/>
                    <a:pt x="117700" y="46822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125" tIns="9125" rIns="9125" bIns="9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4" name="Google Shape;597;p75">
            <a:extLst>
              <a:ext uri="{FF2B5EF4-FFF2-40B4-BE49-F238E27FC236}">
                <a16:creationId xmlns:a16="http://schemas.microsoft.com/office/drawing/2014/main" id="{88E590F6-A9BB-4EDD-9D07-DC7E203450A6}"/>
              </a:ext>
            </a:extLst>
          </p:cNvPr>
          <p:cNvGrpSpPr/>
          <p:nvPr/>
        </p:nvGrpSpPr>
        <p:grpSpPr>
          <a:xfrm>
            <a:off x="6097525" y="2712822"/>
            <a:ext cx="522359" cy="468280"/>
            <a:chOff x="1190550" y="513225"/>
            <a:chExt cx="5218375" cy="4678125"/>
          </a:xfrm>
        </p:grpSpPr>
        <p:sp>
          <p:nvSpPr>
            <p:cNvPr id="295" name="Google Shape;598;p75">
              <a:extLst>
                <a:ext uri="{FF2B5EF4-FFF2-40B4-BE49-F238E27FC236}">
                  <a16:creationId xmlns:a16="http://schemas.microsoft.com/office/drawing/2014/main" id="{44BC2FAE-2E78-A3DC-0B05-26298023CF29}"/>
                </a:ext>
              </a:extLst>
            </p:cNvPr>
            <p:cNvSpPr/>
            <p:nvPr/>
          </p:nvSpPr>
          <p:spPr>
            <a:xfrm>
              <a:off x="1870600" y="513225"/>
              <a:ext cx="4538325" cy="3003575"/>
            </a:xfrm>
            <a:custGeom>
              <a:avLst/>
              <a:gdLst/>
              <a:ahLst/>
              <a:cxnLst/>
              <a:rect l="l" t="t" r="r" b="b"/>
              <a:pathLst>
                <a:path w="181533" h="120143" extrusionOk="0">
                  <a:moveTo>
                    <a:pt x="77159" y="0"/>
                  </a:moveTo>
                  <a:cubicBezTo>
                    <a:pt x="62062" y="0"/>
                    <a:pt x="47063" y="3677"/>
                    <a:pt x="33779" y="10637"/>
                  </a:cubicBezTo>
                  <a:cubicBezTo>
                    <a:pt x="20936" y="17377"/>
                    <a:pt x="9638" y="27181"/>
                    <a:pt x="1158" y="38994"/>
                  </a:cubicBezTo>
                  <a:cubicBezTo>
                    <a:pt x="-828" y="41739"/>
                    <a:pt x="-190" y="45562"/>
                    <a:pt x="2555" y="47523"/>
                  </a:cubicBezTo>
                  <a:cubicBezTo>
                    <a:pt x="3638" y="48306"/>
                    <a:pt x="4888" y="48681"/>
                    <a:pt x="6126" y="48681"/>
                  </a:cubicBezTo>
                  <a:cubicBezTo>
                    <a:pt x="8026" y="48681"/>
                    <a:pt x="9897" y="47798"/>
                    <a:pt x="11084" y="46150"/>
                  </a:cubicBezTo>
                  <a:cubicBezTo>
                    <a:pt x="18461" y="35857"/>
                    <a:pt x="28289" y="27352"/>
                    <a:pt x="39465" y="21470"/>
                  </a:cubicBezTo>
                  <a:cubicBezTo>
                    <a:pt x="51008" y="15441"/>
                    <a:pt x="64047" y="12230"/>
                    <a:pt x="77159" y="12230"/>
                  </a:cubicBezTo>
                  <a:cubicBezTo>
                    <a:pt x="122010" y="12230"/>
                    <a:pt x="158504" y="48724"/>
                    <a:pt x="158504" y="93575"/>
                  </a:cubicBezTo>
                  <a:lnTo>
                    <a:pt x="158504" y="97864"/>
                  </a:lnTo>
                  <a:lnTo>
                    <a:pt x="158406" y="97741"/>
                  </a:lnTo>
                  <a:cubicBezTo>
                    <a:pt x="157199" y="96375"/>
                    <a:pt x="155511" y="95677"/>
                    <a:pt x="153816" y="95677"/>
                  </a:cubicBezTo>
                  <a:cubicBezTo>
                    <a:pt x="152379" y="95677"/>
                    <a:pt x="150937" y="96179"/>
                    <a:pt x="149779" y="97202"/>
                  </a:cubicBezTo>
                  <a:cubicBezTo>
                    <a:pt x="147254" y="99457"/>
                    <a:pt x="147009" y="103305"/>
                    <a:pt x="149240" y="105854"/>
                  </a:cubicBezTo>
                  <a:lnTo>
                    <a:pt x="160048" y="118059"/>
                  </a:lnTo>
                  <a:cubicBezTo>
                    <a:pt x="161200" y="119383"/>
                    <a:pt x="162867" y="120142"/>
                    <a:pt x="164631" y="120142"/>
                  </a:cubicBezTo>
                  <a:cubicBezTo>
                    <a:pt x="166371" y="120142"/>
                    <a:pt x="168038" y="119383"/>
                    <a:pt x="169214" y="118059"/>
                  </a:cubicBezTo>
                  <a:lnTo>
                    <a:pt x="179998" y="105854"/>
                  </a:lnTo>
                  <a:cubicBezTo>
                    <a:pt x="182228" y="103305"/>
                    <a:pt x="182008" y="99457"/>
                    <a:pt x="179459" y="97202"/>
                  </a:cubicBezTo>
                  <a:cubicBezTo>
                    <a:pt x="178301" y="96179"/>
                    <a:pt x="176859" y="95677"/>
                    <a:pt x="175422" y="95677"/>
                  </a:cubicBezTo>
                  <a:cubicBezTo>
                    <a:pt x="173727" y="95677"/>
                    <a:pt x="172039" y="96375"/>
                    <a:pt x="170832" y="97741"/>
                  </a:cubicBezTo>
                  <a:lnTo>
                    <a:pt x="170734" y="97864"/>
                  </a:lnTo>
                  <a:lnTo>
                    <a:pt x="170734" y="93575"/>
                  </a:lnTo>
                  <a:cubicBezTo>
                    <a:pt x="170734" y="68576"/>
                    <a:pt x="161004" y="45072"/>
                    <a:pt x="143333" y="27401"/>
                  </a:cubicBezTo>
                  <a:cubicBezTo>
                    <a:pt x="125662" y="9730"/>
                    <a:pt x="102158" y="0"/>
                    <a:pt x="77159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175" tIns="9175" rIns="9175" bIns="9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599;p75">
              <a:extLst>
                <a:ext uri="{FF2B5EF4-FFF2-40B4-BE49-F238E27FC236}">
                  <a16:creationId xmlns:a16="http://schemas.microsoft.com/office/drawing/2014/main" id="{62690006-CA48-D59A-8F22-EA59ECBCCE7F}"/>
                </a:ext>
              </a:extLst>
            </p:cNvPr>
            <p:cNvSpPr/>
            <p:nvPr/>
          </p:nvSpPr>
          <p:spPr>
            <a:xfrm>
              <a:off x="1190550" y="2187775"/>
              <a:ext cx="4538350" cy="3003575"/>
            </a:xfrm>
            <a:custGeom>
              <a:avLst/>
              <a:gdLst/>
              <a:ahLst/>
              <a:cxnLst/>
              <a:rect l="l" t="t" r="r" b="b"/>
              <a:pathLst>
                <a:path w="181534" h="120143" extrusionOk="0">
                  <a:moveTo>
                    <a:pt x="16914" y="1"/>
                  </a:moveTo>
                  <a:cubicBezTo>
                    <a:pt x="15174" y="1"/>
                    <a:pt x="13483" y="761"/>
                    <a:pt x="12331" y="2084"/>
                  </a:cubicBezTo>
                  <a:lnTo>
                    <a:pt x="1547" y="14290"/>
                  </a:lnTo>
                  <a:cubicBezTo>
                    <a:pt x="-708" y="16838"/>
                    <a:pt x="-463" y="20686"/>
                    <a:pt x="2062" y="22917"/>
                  </a:cubicBezTo>
                  <a:cubicBezTo>
                    <a:pt x="3238" y="23946"/>
                    <a:pt x="4684" y="24461"/>
                    <a:pt x="6106" y="24461"/>
                  </a:cubicBezTo>
                  <a:cubicBezTo>
                    <a:pt x="7797" y="24461"/>
                    <a:pt x="9488" y="23774"/>
                    <a:pt x="10713" y="22402"/>
                  </a:cubicBezTo>
                  <a:lnTo>
                    <a:pt x="10811" y="22279"/>
                  </a:lnTo>
                  <a:lnTo>
                    <a:pt x="10811" y="26568"/>
                  </a:lnTo>
                  <a:cubicBezTo>
                    <a:pt x="10811" y="51567"/>
                    <a:pt x="20541" y="75047"/>
                    <a:pt x="38212" y="92742"/>
                  </a:cubicBezTo>
                  <a:cubicBezTo>
                    <a:pt x="55883" y="110413"/>
                    <a:pt x="79387" y="120143"/>
                    <a:pt x="104361" y="120143"/>
                  </a:cubicBezTo>
                  <a:cubicBezTo>
                    <a:pt x="119459" y="120143"/>
                    <a:pt x="134458" y="116467"/>
                    <a:pt x="147766" y="109482"/>
                  </a:cubicBezTo>
                  <a:cubicBezTo>
                    <a:pt x="160609" y="102742"/>
                    <a:pt x="171883" y="92938"/>
                    <a:pt x="180388" y="81149"/>
                  </a:cubicBezTo>
                  <a:cubicBezTo>
                    <a:pt x="182348" y="78404"/>
                    <a:pt x="181736" y="74581"/>
                    <a:pt x="178991" y="72596"/>
                  </a:cubicBezTo>
                  <a:cubicBezTo>
                    <a:pt x="177908" y="71823"/>
                    <a:pt x="176658" y="71450"/>
                    <a:pt x="175421" y="71450"/>
                  </a:cubicBezTo>
                  <a:cubicBezTo>
                    <a:pt x="173520" y="71450"/>
                    <a:pt x="171649" y="72330"/>
                    <a:pt x="170462" y="73993"/>
                  </a:cubicBezTo>
                  <a:cubicBezTo>
                    <a:pt x="163060" y="84262"/>
                    <a:pt x="153256" y="92791"/>
                    <a:pt x="142080" y="98649"/>
                  </a:cubicBezTo>
                  <a:cubicBezTo>
                    <a:pt x="130537" y="104702"/>
                    <a:pt x="117498" y="107913"/>
                    <a:pt x="104361" y="107913"/>
                  </a:cubicBezTo>
                  <a:cubicBezTo>
                    <a:pt x="59510" y="107913"/>
                    <a:pt x="23041" y="71419"/>
                    <a:pt x="23041" y="26568"/>
                  </a:cubicBezTo>
                  <a:lnTo>
                    <a:pt x="23041" y="22279"/>
                  </a:lnTo>
                  <a:lnTo>
                    <a:pt x="23139" y="22402"/>
                  </a:lnTo>
                  <a:cubicBezTo>
                    <a:pt x="24343" y="23764"/>
                    <a:pt x="26025" y="24463"/>
                    <a:pt x="27715" y="24463"/>
                  </a:cubicBezTo>
                  <a:cubicBezTo>
                    <a:pt x="29157" y="24463"/>
                    <a:pt x="30604" y="23955"/>
                    <a:pt x="31766" y="22917"/>
                  </a:cubicBezTo>
                  <a:cubicBezTo>
                    <a:pt x="34291" y="20686"/>
                    <a:pt x="34536" y="16838"/>
                    <a:pt x="32306" y="14290"/>
                  </a:cubicBezTo>
                  <a:lnTo>
                    <a:pt x="21497" y="2084"/>
                  </a:lnTo>
                  <a:cubicBezTo>
                    <a:pt x="20345" y="761"/>
                    <a:pt x="18679" y="1"/>
                    <a:pt x="16914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175" tIns="9175" rIns="9175" bIns="9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00;p75">
              <a:extLst>
                <a:ext uri="{FF2B5EF4-FFF2-40B4-BE49-F238E27FC236}">
                  <a16:creationId xmlns:a16="http://schemas.microsoft.com/office/drawing/2014/main" id="{3458AE12-05C5-6A03-C6E0-E6AA95CC5B38}"/>
                </a:ext>
              </a:extLst>
            </p:cNvPr>
            <p:cNvSpPr/>
            <p:nvPr/>
          </p:nvSpPr>
          <p:spPr>
            <a:xfrm>
              <a:off x="2286525" y="1303625"/>
              <a:ext cx="3026525" cy="3094275"/>
            </a:xfrm>
            <a:custGeom>
              <a:avLst/>
              <a:gdLst/>
              <a:ahLst/>
              <a:cxnLst/>
              <a:rect l="l" t="t" r="r" b="b"/>
              <a:pathLst>
                <a:path w="121061" h="123771" extrusionOk="0">
                  <a:moveTo>
                    <a:pt x="60522" y="43577"/>
                  </a:moveTo>
                  <a:cubicBezTo>
                    <a:pt x="70669" y="43577"/>
                    <a:pt x="78879" y="51812"/>
                    <a:pt x="78879" y="61934"/>
                  </a:cubicBezTo>
                  <a:cubicBezTo>
                    <a:pt x="78879" y="72057"/>
                    <a:pt x="70669" y="80267"/>
                    <a:pt x="60522" y="80267"/>
                  </a:cubicBezTo>
                  <a:cubicBezTo>
                    <a:pt x="50400" y="80267"/>
                    <a:pt x="42190" y="72057"/>
                    <a:pt x="42190" y="61934"/>
                  </a:cubicBezTo>
                  <a:cubicBezTo>
                    <a:pt x="42190" y="51812"/>
                    <a:pt x="50400" y="43577"/>
                    <a:pt x="60522" y="43577"/>
                  </a:cubicBezTo>
                  <a:close/>
                  <a:moveTo>
                    <a:pt x="48292" y="1"/>
                  </a:moveTo>
                  <a:cubicBezTo>
                    <a:pt x="44910" y="1"/>
                    <a:pt x="42190" y="2746"/>
                    <a:pt x="42190" y="6128"/>
                  </a:cubicBezTo>
                  <a:lnTo>
                    <a:pt x="42190" y="16569"/>
                  </a:lnTo>
                  <a:cubicBezTo>
                    <a:pt x="37999" y="18284"/>
                    <a:pt x="34028" y="20564"/>
                    <a:pt x="30450" y="23358"/>
                  </a:cubicBezTo>
                  <a:lnTo>
                    <a:pt x="21406" y="18113"/>
                  </a:lnTo>
                  <a:cubicBezTo>
                    <a:pt x="20447" y="17557"/>
                    <a:pt x="19398" y="17292"/>
                    <a:pt x="18361" y="17292"/>
                  </a:cubicBezTo>
                  <a:cubicBezTo>
                    <a:pt x="16246" y="17292"/>
                    <a:pt x="14184" y="18394"/>
                    <a:pt x="13049" y="20368"/>
                  </a:cubicBezTo>
                  <a:lnTo>
                    <a:pt x="819" y="41543"/>
                  </a:lnTo>
                  <a:cubicBezTo>
                    <a:pt x="10" y="42940"/>
                    <a:pt x="-210" y="44607"/>
                    <a:pt x="206" y="46175"/>
                  </a:cubicBezTo>
                  <a:cubicBezTo>
                    <a:pt x="623" y="47744"/>
                    <a:pt x="1652" y="49092"/>
                    <a:pt x="3074" y="49901"/>
                  </a:cubicBezTo>
                  <a:lnTo>
                    <a:pt x="12093" y="55096"/>
                  </a:lnTo>
                  <a:cubicBezTo>
                    <a:pt x="11774" y="57376"/>
                    <a:pt x="11603" y="59655"/>
                    <a:pt x="11603" y="61934"/>
                  </a:cubicBezTo>
                  <a:cubicBezTo>
                    <a:pt x="11603" y="64189"/>
                    <a:pt x="11774" y="66444"/>
                    <a:pt x="12069" y="68674"/>
                  </a:cubicBezTo>
                  <a:lnTo>
                    <a:pt x="3074" y="73895"/>
                  </a:lnTo>
                  <a:cubicBezTo>
                    <a:pt x="1652" y="74703"/>
                    <a:pt x="623" y="76027"/>
                    <a:pt x="206" y="77596"/>
                  </a:cubicBezTo>
                  <a:cubicBezTo>
                    <a:pt x="-210" y="79164"/>
                    <a:pt x="10" y="80831"/>
                    <a:pt x="819" y="82252"/>
                  </a:cubicBezTo>
                  <a:lnTo>
                    <a:pt x="13049" y="103428"/>
                  </a:lnTo>
                  <a:cubicBezTo>
                    <a:pt x="13858" y="104825"/>
                    <a:pt x="15206" y="105854"/>
                    <a:pt x="16774" y="106271"/>
                  </a:cubicBezTo>
                  <a:cubicBezTo>
                    <a:pt x="17294" y="106409"/>
                    <a:pt x="17824" y="106477"/>
                    <a:pt x="18351" y="106477"/>
                  </a:cubicBezTo>
                  <a:cubicBezTo>
                    <a:pt x="19417" y="106477"/>
                    <a:pt x="20472" y="106199"/>
                    <a:pt x="21406" y="105658"/>
                  </a:cubicBezTo>
                  <a:lnTo>
                    <a:pt x="30401" y="100462"/>
                  </a:lnTo>
                  <a:cubicBezTo>
                    <a:pt x="33979" y="103281"/>
                    <a:pt x="37974" y="105585"/>
                    <a:pt x="42190" y="107300"/>
                  </a:cubicBezTo>
                  <a:lnTo>
                    <a:pt x="42190" y="117667"/>
                  </a:lnTo>
                  <a:cubicBezTo>
                    <a:pt x="42190" y="121025"/>
                    <a:pt x="44910" y="123770"/>
                    <a:pt x="48292" y="123770"/>
                  </a:cubicBezTo>
                  <a:lnTo>
                    <a:pt x="72752" y="123770"/>
                  </a:lnTo>
                  <a:cubicBezTo>
                    <a:pt x="76134" y="123770"/>
                    <a:pt x="78879" y="121025"/>
                    <a:pt x="78879" y="117667"/>
                  </a:cubicBezTo>
                  <a:lnTo>
                    <a:pt x="78879" y="107300"/>
                  </a:lnTo>
                  <a:cubicBezTo>
                    <a:pt x="83095" y="105585"/>
                    <a:pt x="87065" y="103281"/>
                    <a:pt x="90668" y="100462"/>
                  </a:cubicBezTo>
                  <a:lnTo>
                    <a:pt x="99663" y="105658"/>
                  </a:lnTo>
                  <a:cubicBezTo>
                    <a:pt x="100597" y="106199"/>
                    <a:pt x="101652" y="106477"/>
                    <a:pt x="102718" y="106477"/>
                  </a:cubicBezTo>
                  <a:cubicBezTo>
                    <a:pt x="103245" y="106477"/>
                    <a:pt x="103776" y="106409"/>
                    <a:pt x="104295" y="106271"/>
                  </a:cubicBezTo>
                  <a:cubicBezTo>
                    <a:pt x="105864" y="105854"/>
                    <a:pt x="107187" y="104825"/>
                    <a:pt x="107996" y="103428"/>
                  </a:cubicBezTo>
                  <a:lnTo>
                    <a:pt x="120226" y="82252"/>
                  </a:lnTo>
                  <a:cubicBezTo>
                    <a:pt x="121059" y="80831"/>
                    <a:pt x="121280" y="79164"/>
                    <a:pt x="120838" y="77596"/>
                  </a:cubicBezTo>
                  <a:cubicBezTo>
                    <a:pt x="120422" y="76027"/>
                    <a:pt x="119392" y="74703"/>
                    <a:pt x="117995" y="73895"/>
                  </a:cubicBezTo>
                  <a:lnTo>
                    <a:pt x="108976" y="68674"/>
                  </a:lnTo>
                  <a:cubicBezTo>
                    <a:pt x="109295" y="66444"/>
                    <a:pt x="109442" y="64189"/>
                    <a:pt x="109442" y="61934"/>
                  </a:cubicBezTo>
                  <a:cubicBezTo>
                    <a:pt x="109442" y="59655"/>
                    <a:pt x="109295" y="57376"/>
                    <a:pt x="108976" y="55096"/>
                  </a:cubicBezTo>
                  <a:lnTo>
                    <a:pt x="117995" y="49901"/>
                  </a:lnTo>
                  <a:cubicBezTo>
                    <a:pt x="119392" y="49092"/>
                    <a:pt x="120422" y="47744"/>
                    <a:pt x="120838" y="46175"/>
                  </a:cubicBezTo>
                  <a:cubicBezTo>
                    <a:pt x="121280" y="44607"/>
                    <a:pt x="121059" y="42940"/>
                    <a:pt x="120226" y="41543"/>
                  </a:cubicBezTo>
                  <a:lnTo>
                    <a:pt x="107996" y="20368"/>
                  </a:lnTo>
                  <a:cubicBezTo>
                    <a:pt x="106877" y="18394"/>
                    <a:pt x="104821" y="17292"/>
                    <a:pt x="102707" y="17292"/>
                  </a:cubicBezTo>
                  <a:cubicBezTo>
                    <a:pt x="101671" y="17292"/>
                    <a:pt x="100622" y="17557"/>
                    <a:pt x="99663" y="18113"/>
                  </a:cubicBezTo>
                  <a:lnTo>
                    <a:pt x="90595" y="23358"/>
                  </a:lnTo>
                  <a:cubicBezTo>
                    <a:pt x="87016" y="20564"/>
                    <a:pt x="83070" y="18284"/>
                    <a:pt x="78879" y="16569"/>
                  </a:cubicBezTo>
                  <a:lnTo>
                    <a:pt x="78879" y="6128"/>
                  </a:lnTo>
                  <a:cubicBezTo>
                    <a:pt x="78879" y="2746"/>
                    <a:pt x="76134" y="1"/>
                    <a:pt x="72752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175" tIns="9175" rIns="9175" bIns="9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8" name="Google Shape;601;p75">
            <a:extLst>
              <a:ext uri="{FF2B5EF4-FFF2-40B4-BE49-F238E27FC236}">
                <a16:creationId xmlns:a16="http://schemas.microsoft.com/office/drawing/2014/main" id="{E0306111-6A33-71FA-CFED-CCCCCA2399D3}"/>
              </a:ext>
            </a:extLst>
          </p:cNvPr>
          <p:cNvGrpSpPr/>
          <p:nvPr/>
        </p:nvGrpSpPr>
        <p:grpSpPr>
          <a:xfrm>
            <a:off x="6926227" y="2762705"/>
            <a:ext cx="474493" cy="418238"/>
            <a:chOff x="1190250" y="547175"/>
            <a:chExt cx="5219950" cy="4601075"/>
          </a:xfrm>
        </p:grpSpPr>
        <p:sp>
          <p:nvSpPr>
            <p:cNvPr id="299" name="Google Shape;602;p75">
              <a:extLst>
                <a:ext uri="{FF2B5EF4-FFF2-40B4-BE49-F238E27FC236}">
                  <a16:creationId xmlns:a16="http://schemas.microsoft.com/office/drawing/2014/main" id="{649AC956-EFC6-BC13-214B-51CFFA41B1ED}"/>
                </a:ext>
              </a:extLst>
            </p:cNvPr>
            <p:cNvSpPr/>
            <p:nvPr/>
          </p:nvSpPr>
          <p:spPr>
            <a:xfrm>
              <a:off x="1190250" y="1356975"/>
              <a:ext cx="5219950" cy="2253250"/>
            </a:xfrm>
            <a:custGeom>
              <a:avLst/>
              <a:gdLst/>
              <a:ahLst/>
              <a:cxnLst/>
              <a:rect l="l" t="t" r="r" b="b"/>
              <a:pathLst>
                <a:path w="208798" h="90130" extrusionOk="0">
                  <a:moveTo>
                    <a:pt x="18380" y="0"/>
                  </a:moveTo>
                  <a:cubicBezTo>
                    <a:pt x="8268" y="0"/>
                    <a:pt x="15" y="8221"/>
                    <a:pt x="15" y="18365"/>
                  </a:cubicBezTo>
                  <a:lnTo>
                    <a:pt x="15" y="47299"/>
                  </a:lnTo>
                  <a:cubicBezTo>
                    <a:pt x="-996" y="76331"/>
                    <a:pt x="51522" y="88498"/>
                    <a:pt x="83587" y="90129"/>
                  </a:cubicBezTo>
                  <a:cubicBezTo>
                    <a:pt x="83326" y="88857"/>
                    <a:pt x="83196" y="87552"/>
                    <a:pt x="83196" y="86247"/>
                  </a:cubicBezTo>
                  <a:lnTo>
                    <a:pt x="83196" y="72156"/>
                  </a:lnTo>
                  <a:cubicBezTo>
                    <a:pt x="83196" y="68796"/>
                    <a:pt x="85936" y="66056"/>
                    <a:pt x="89328" y="66056"/>
                  </a:cubicBezTo>
                  <a:lnTo>
                    <a:pt x="119469" y="66056"/>
                  </a:lnTo>
                  <a:cubicBezTo>
                    <a:pt x="122861" y="66056"/>
                    <a:pt x="125601" y="68796"/>
                    <a:pt x="125601" y="72156"/>
                  </a:cubicBezTo>
                  <a:lnTo>
                    <a:pt x="125601" y="86247"/>
                  </a:lnTo>
                  <a:cubicBezTo>
                    <a:pt x="125601" y="87552"/>
                    <a:pt x="125471" y="88857"/>
                    <a:pt x="125210" y="90129"/>
                  </a:cubicBezTo>
                  <a:cubicBezTo>
                    <a:pt x="157243" y="88531"/>
                    <a:pt x="209826" y="76298"/>
                    <a:pt x="208782" y="47299"/>
                  </a:cubicBezTo>
                  <a:lnTo>
                    <a:pt x="208782" y="18365"/>
                  </a:lnTo>
                  <a:cubicBezTo>
                    <a:pt x="208782" y="8221"/>
                    <a:pt x="200529" y="0"/>
                    <a:pt x="19041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25" tIns="8325" rIns="8325" bIns="8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03;p75">
              <a:extLst>
                <a:ext uri="{FF2B5EF4-FFF2-40B4-BE49-F238E27FC236}">
                  <a16:creationId xmlns:a16="http://schemas.microsoft.com/office/drawing/2014/main" id="{43B8AE45-2017-1D1B-F2A7-D99B98589E49}"/>
                </a:ext>
              </a:extLst>
            </p:cNvPr>
            <p:cNvSpPr/>
            <p:nvPr/>
          </p:nvSpPr>
          <p:spPr>
            <a:xfrm>
              <a:off x="2465225" y="547175"/>
              <a:ext cx="2669975" cy="504025"/>
            </a:xfrm>
            <a:custGeom>
              <a:avLst/>
              <a:gdLst/>
              <a:ahLst/>
              <a:cxnLst/>
              <a:rect l="l" t="t" r="r" b="b"/>
              <a:pathLst>
                <a:path w="106799" h="20161" extrusionOk="0">
                  <a:moveTo>
                    <a:pt x="19247" y="1"/>
                  </a:moveTo>
                  <a:cubicBezTo>
                    <a:pt x="8612" y="1"/>
                    <a:pt x="1" y="8613"/>
                    <a:pt x="1" y="19247"/>
                  </a:cubicBezTo>
                  <a:lnTo>
                    <a:pt x="1" y="20160"/>
                  </a:lnTo>
                  <a:lnTo>
                    <a:pt x="12233" y="20160"/>
                  </a:lnTo>
                  <a:lnTo>
                    <a:pt x="12233" y="19247"/>
                  </a:lnTo>
                  <a:cubicBezTo>
                    <a:pt x="12233" y="15365"/>
                    <a:pt x="15365" y="12201"/>
                    <a:pt x="19247" y="12201"/>
                  </a:cubicBezTo>
                  <a:lnTo>
                    <a:pt x="87553" y="12201"/>
                  </a:lnTo>
                  <a:cubicBezTo>
                    <a:pt x="91434" y="12201"/>
                    <a:pt x="94566" y="15365"/>
                    <a:pt x="94566" y="19247"/>
                  </a:cubicBezTo>
                  <a:lnTo>
                    <a:pt x="94566" y="20160"/>
                  </a:lnTo>
                  <a:lnTo>
                    <a:pt x="106798" y="20160"/>
                  </a:lnTo>
                  <a:lnTo>
                    <a:pt x="106798" y="19247"/>
                  </a:lnTo>
                  <a:cubicBezTo>
                    <a:pt x="106798" y="8613"/>
                    <a:pt x="98154" y="1"/>
                    <a:pt x="87553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25" tIns="8325" rIns="8325" bIns="8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04;p75">
              <a:extLst>
                <a:ext uri="{FF2B5EF4-FFF2-40B4-BE49-F238E27FC236}">
                  <a16:creationId xmlns:a16="http://schemas.microsoft.com/office/drawing/2014/main" id="{9BD25B96-0521-4925-AD5B-48E82CBB20A9}"/>
                </a:ext>
              </a:extLst>
            </p:cNvPr>
            <p:cNvSpPr/>
            <p:nvPr/>
          </p:nvSpPr>
          <p:spPr>
            <a:xfrm>
              <a:off x="1394475" y="3403050"/>
              <a:ext cx="4811475" cy="1745200"/>
            </a:xfrm>
            <a:custGeom>
              <a:avLst/>
              <a:gdLst/>
              <a:ahLst/>
              <a:cxnLst/>
              <a:rect l="l" t="t" r="r" b="b"/>
              <a:pathLst>
                <a:path w="192459" h="69808" extrusionOk="0">
                  <a:moveTo>
                    <a:pt x="1" y="1"/>
                  </a:moveTo>
                  <a:lnTo>
                    <a:pt x="1" y="51475"/>
                  </a:lnTo>
                  <a:cubicBezTo>
                    <a:pt x="1" y="61587"/>
                    <a:pt x="8254" y="69807"/>
                    <a:pt x="18366" y="69807"/>
                  </a:cubicBezTo>
                  <a:lnTo>
                    <a:pt x="174093" y="69807"/>
                  </a:lnTo>
                  <a:cubicBezTo>
                    <a:pt x="184205" y="69807"/>
                    <a:pt x="192458" y="61587"/>
                    <a:pt x="192458" y="51475"/>
                  </a:cubicBezTo>
                  <a:lnTo>
                    <a:pt x="192458" y="1"/>
                  </a:lnTo>
                  <a:cubicBezTo>
                    <a:pt x="168189" y="15299"/>
                    <a:pt x="141212" y="19051"/>
                    <a:pt x="108690" y="21008"/>
                  </a:cubicBezTo>
                  <a:cubicBezTo>
                    <a:pt x="105428" y="23259"/>
                    <a:pt x="101481" y="24563"/>
                    <a:pt x="97241" y="24563"/>
                  </a:cubicBezTo>
                  <a:lnTo>
                    <a:pt x="95218" y="24563"/>
                  </a:lnTo>
                  <a:cubicBezTo>
                    <a:pt x="90978" y="24563"/>
                    <a:pt x="87031" y="23259"/>
                    <a:pt x="83769" y="21008"/>
                  </a:cubicBezTo>
                  <a:cubicBezTo>
                    <a:pt x="60804" y="20095"/>
                    <a:pt x="39471" y="16572"/>
                    <a:pt x="22802" y="10928"/>
                  </a:cubicBezTo>
                  <a:cubicBezTo>
                    <a:pt x="13864" y="7895"/>
                    <a:pt x="6231" y="4241"/>
                    <a:pt x="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25" tIns="8325" rIns="8325" bIns="8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05;p75">
              <a:extLst>
                <a:ext uri="{FF2B5EF4-FFF2-40B4-BE49-F238E27FC236}">
                  <a16:creationId xmlns:a16="http://schemas.microsoft.com/office/drawing/2014/main" id="{3C46E735-4F5E-6955-BA68-60C9E0E4C0C9}"/>
                </a:ext>
              </a:extLst>
            </p:cNvPr>
            <p:cNvSpPr/>
            <p:nvPr/>
          </p:nvSpPr>
          <p:spPr>
            <a:xfrm>
              <a:off x="3575950" y="3314175"/>
              <a:ext cx="448550" cy="397175"/>
            </a:xfrm>
            <a:custGeom>
              <a:avLst/>
              <a:gdLst/>
              <a:ahLst/>
              <a:cxnLst/>
              <a:rect l="l" t="t" r="r" b="b"/>
              <a:pathLst>
                <a:path w="17942" h="15887" extrusionOk="0">
                  <a:moveTo>
                    <a:pt x="0" y="0"/>
                  </a:moveTo>
                  <a:lnTo>
                    <a:pt x="0" y="7959"/>
                  </a:lnTo>
                  <a:cubicBezTo>
                    <a:pt x="0" y="9493"/>
                    <a:pt x="522" y="11189"/>
                    <a:pt x="1435" y="12494"/>
                  </a:cubicBezTo>
                  <a:cubicBezTo>
                    <a:pt x="2871" y="14549"/>
                    <a:pt x="5252" y="15886"/>
                    <a:pt x="7959" y="15886"/>
                  </a:cubicBezTo>
                  <a:lnTo>
                    <a:pt x="9982" y="15886"/>
                  </a:lnTo>
                  <a:cubicBezTo>
                    <a:pt x="10001" y="15886"/>
                    <a:pt x="10020" y="15886"/>
                    <a:pt x="10039" y="15886"/>
                  </a:cubicBezTo>
                  <a:cubicBezTo>
                    <a:pt x="14417" y="15886"/>
                    <a:pt x="17974" y="12181"/>
                    <a:pt x="17941" y="7959"/>
                  </a:cubicBezTo>
                  <a:lnTo>
                    <a:pt x="17941" y="0"/>
                  </a:ln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25" tIns="8325" rIns="8325" bIns="8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" name="Google Shape;606;p75">
            <a:extLst>
              <a:ext uri="{FF2B5EF4-FFF2-40B4-BE49-F238E27FC236}">
                <a16:creationId xmlns:a16="http://schemas.microsoft.com/office/drawing/2014/main" id="{079147FC-D942-6265-EF8F-7A530B767D38}"/>
              </a:ext>
            </a:extLst>
          </p:cNvPr>
          <p:cNvGrpSpPr/>
          <p:nvPr/>
        </p:nvGrpSpPr>
        <p:grpSpPr>
          <a:xfrm>
            <a:off x="7727352" y="2762578"/>
            <a:ext cx="418896" cy="418896"/>
            <a:chOff x="1190625" y="240675"/>
            <a:chExt cx="5236200" cy="5236200"/>
          </a:xfrm>
        </p:grpSpPr>
        <p:sp>
          <p:nvSpPr>
            <p:cNvPr id="304" name="Google Shape;607;p75">
              <a:extLst>
                <a:ext uri="{FF2B5EF4-FFF2-40B4-BE49-F238E27FC236}">
                  <a16:creationId xmlns:a16="http://schemas.microsoft.com/office/drawing/2014/main" id="{1B28B40F-0AD5-BDFC-0844-4678FD9D372A}"/>
                </a:ext>
              </a:extLst>
            </p:cNvPr>
            <p:cNvSpPr/>
            <p:nvPr/>
          </p:nvSpPr>
          <p:spPr>
            <a:xfrm>
              <a:off x="1190625" y="240675"/>
              <a:ext cx="3004175" cy="3004175"/>
            </a:xfrm>
            <a:custGeom>
              <a:avLst/>
              <a:gdLst/>
              <a:ahLst/>
              <a:cxnLst/>
              <a:rect l="l" t="t" r="r" b="b"/>
              <a:pathLst>
                <a:path w="120167" h="120167" extrusionOk="0">
                  <a:moveTo>
                    <a:pt x="114030" y="0"/>
                  </a:moveTo>
                  <a:cubicBezTo>
                    <a:pt x="51032" y="0"/>
                    <a:pt x="0" y="51033"/>
                    <a:pt x="0" y="114031"/>
                  </a:cubicBezTo>
                  <a:cubicBezTo>
                    <a:pt x="0" y="117406"/>
                    <a:pt x="2761" y="120167"/>
                    <a:pt x="6136" y="120167"/>
                  </a:cubicBezTo>
                  <a:lnTo>
                    <a:pt x="114030" y="120167"/>
                  </a:lnTo>
                  <a:cubicBezTo>
                    <a:pt x="117405" y="120167"/>
                    <a:pt x="120167" y="117406"/>
                    <a:pt x="120167" y="114031"/>
                  </a:cubicBezTo>
                  <a:cubicBezTo>
                    <a:pt x="120167" y="6136"/>
                    <a:pt x="120167" y="6136"/>
                    <a:pt x="120167" y="6136"/>
                  </a:cubicBezTo>
                  <a:cubicBezTo>
                    <a:pt x="120167" y="2762"/>
                    <a:pt x="117405" y="0"/>
                    <a:pt x="11403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08;p75">
              <a:extLst>
                <a:ext uri="{FF2B5EF4-FFF2-40B4-BE49-F238E27FC236}">
                  <a16:creationId xmlns:a16="http://schemas.microsoft.com/office/drawing/2014/main" id="{89582224-C64D-E471-D54B-7F34B19CAA0F}"/>
                </a:ext>
              </a:extLst>
            </p:cNvPr>
            <p:cNvSpPr/>
            <p:nvPr/>
          </p:nvSpPr>
          <p:spPr>
            <a:xfrm>
              <a:off x="1752225" y="3607900"/>
              <a:ext cx="2135775" cy="1868975"/>
            </a:xfrm>
            <a:custGeom>
              <a:avLst/>
              <a:gdLst/>
              <a:ahLst/>
              <a:cxnLst/>
              <a:rect l="l" t="t" r="r" b="b"/>
              <a:pathLst>
                <a:path w="85431" h="74759" extrusionOk="0">
                  <a:moveTo>
                    <a:pt x="6171" y="0"/>
                  </a:moveTo>
                  <a:cubicBezTo>
                    <a:pt x="4126" y="0"/>
                    <a:pt x="2285" y="921"/>
                    <a:pt x="1160" y="2557"/>
                  </a:cubicBezTo>
                  <a:cubicBezTo>
                    <a:pt x="35" y="4091"/>
                    <a:pt x="-272" y="6136"/>
                    <a:pt x="240" y="7977"/>
                  </a:cubicBezTo>
                  <a:cubicBezTo>
                    <a:pt x="11796" y="44794"/>
                    <a:pt x="45238" y="72202"/>
                    <a:pt x="85430" y="74759"/>
                  </a:cubicBezTo>
                  <a:cubicBezTo>
                    <a:pt x="85430" y="28738"/>
                    <a:pt x="85430" y="28738"/>
                    <a:pt x="85430" y="28738"/>
                  </a:cubicBezTo>
                  <a:cubicBezTo>
                    <a:pt x="69578" y="26795"/>
                    <a:pt x="55568" y="17386"/>
                    <a:pt x="47795" y="3170"/>
                  </a:cubicBezTo>
                  <a:cubicBezTo>
                    <a:pt x="46772" y="1227"/>
                    <a:pt x="44727" y="0"/>
                    <a:pt x="4247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09;p75">
              <a:extLst>
                <a:ext uri="{FF2B5EF4-FFF2-40B4-BE49-F238E27FC236}">
                  <a16:creationId xmlns:a16="http://schemas.microsoft.com/office/drawing/2014/main" id="{21E9916F-55C3-5299-8AC6-8AFA3267CA5A}"/>
                </a:ext>
              </a:extLst>
            </p:cNvPr>
            <p:cNvSpPr/>
            <p:nvPr/>
          </p:nvSpPr>
          <p:spPr>
            <a:xfrm>
              <a:off x="4557825" y="802275"/>
              <a:ext cx="1869000" cy="2135775"/>
            </a:xfrm>
            <a:custGeom>
              <a:avLst/>
              <a:gdLst/>
              <a:ahLst/>
              <a:cxnLst/>
              <a:rect l="l" t="t" r="r" b="b"/>
              <a:pathLst>
                <a:path w="74760" h="85431" extrusionOk="0">
                  <a:moveTo>
                    <a:pt x="6214" y="0"/>
                  </a:moveTo>
                  <a:cubicBezTo>
                    <a:pt x="4909" y="0"/>
                    <a:pt x="3612" y="387"/>
                    <a:pt x="2558" y="1161"/>
                  </a:cubicBezTo>
                  <a:cubicBezTo>
                    <a:pt x="921" y="2285"/>
                    <a:pt x="1" y="4126"/>
                    <a:pt x="1" y="6172"/>
                  </a:cubicBezTo>
                  <a:cubicBezTo>
                    <a:pt x="1" y="42477"/>
                    <a:pt x="1" y="42477"/>
                    <a:pt x="1" y="42477"/>
                  </a:cubicBezTo>
                  <a:cubicBezTo>
                    <a:pt x="1" y="44727"/>
                    <a:pt x="1228" y="46773"/>
                    <a:pt x="3171" y="47795"/>
                  </a:cubicBezTo>
                  <a:cubicBezTo>
                    <a:pt x="17387" y="55568"/>
                    <a:pt x="26795" y="69579"/>
                    <a:pt x="28739" y="85430"/>
                  </a:cubicBezTo>
                  <a:lnTo>
                    <a:pt x="74760" y="85430"/>
                  </a:lnTo>
                  <a:cubicBezTo>
                    <a:pt x="72203" y="45136"/>
                    <a:pt x="44795" y="11797"/>
                    <a:pt x="7978" y="240"/>
                  </a:cubicBezTo>
                  <a:cubicBezTo>
                    <a:pt x="7403" y="80"/>
                    <a:pt x="6807" y="0"/>
                    <a:pt x="6214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10;p75">
              <a:extLst>
                <a:ext uri="{FF2B5EF4-FFF2-40B4-BE49-F238E27FC236}">
                  <a16:creationId xmlns:a16="http://schemas.microsoft.com/office/drawing/2014/main" id="{3A3F8EAC-DE07-4EE1-D9AE-9E5358BA9A87}"/>
                </a:ext>
              </a:extLst>
            </p:cNvPr>
            <p:cNvSpPr/>
            <p:nvPr/>
          </p:nvSpPr>
          <p:spPr>
            <a:xfrm>
              <a:off x="4194775" y="3244825"/>
              <a:ext cx="2232050" cy="2232050"/>
            </a:xfrm>
            <a:custGeom>
              <a:avLst/>
              <a:gdLst/>
              <a:ahLst/>
              <a:cxnLst/>
              <a:rect l="l" t="t" r="r" b="b"/>
              <a:pathLst>
                <a:path w="89282" h="89282" extrusionOk="0">
                  <a:moveTo>
                    <a:pt x="43261" y="1"/>
                  </a:moveTo>
                  <a:cubicBezTo>
                    <a:pt x="40499" y="22500"/>
                    <a:pt x="22500" y="40500"/>
                    <a:pt x="1" y="43261"/>
                  </a:cubicBezTo>
                  <a:cubicBezTo>
                    <a:pt x="1" y="89282"/>
                    <a:pt x="1" y="89282"/>
                    <a:pt x="1" y="89282"/>
                  </a:cubicBezTo>
                  <a:cubicBezTo>
                    <a:pt x="47863" y="86214"/>
                    <a:pt x="86214" y="47965"/>
                    <a:pt x="89282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" name="Google Shape;611;p75">
            <a:extLst>
              <a:ext uri="{FF2B5EF4-FFF2-40B4-BE49-F238E27FC236}">
                <a16:creationId xmlns:a16="http://schemas.microsoft.com/office/drawing/2014/main" id="{2716DA69-3373-D1D4-6D09-3A34D721A638}"/>
              </a:ext>
            </a:extLst>
          </p:cNvPr>
          <p:cNvGrpSpPr/>
          <p:nvPr/>
        </p:nvGrpSpPr>
        <p:grpSpPr>
          <a:xfrm>
            <a:off x="8479986" y="2723709"/>
            <a:ext cx="394183" cy="457644"/>
            <a:chOff x="1557500" y="240675"/>
            <a:chExt cx="4510100" cy="5236200"/>
          </a:xfrm>
        </p:grpSpPr>
        <p:sp>
          <p:nvSpPr>
            <p:cNvPr id="309" name="Google Shape;612;p75">
              <a:extLst>
                <a:ext uri="{FF2B5EF4-FFF2-40B4-BE49-F238E27FC236}">
                  <a16:creationId xmlns:a16="http://schemas.microsoft.com/office/drawing/2014/main" id="{2F7FFFD6-C361-D69E-2278-1E686AC8BBAF}"/>
                </a:ext>
              </a:extLst>
            </p:cNvPr>
            <p:cNvSpPr/>
            <p:nvPr/>
          </p:nvSpPr>
          <p:spPr>
            <a:xfrm>
              <a:off x="3945475" y="3083750"/>
              <a:ext cx="214800" cy="207125"/>
            </a:xfrm>
            <a:custGeom>
              <a:avLst/>
              <a:gdLst/>
              <a:ahLst/>
              <a:cxnLst/>
              <a:rect l="l" t="t" r="r" b="b"/>
              <a:pathLst>
                <a:path w="8592" h="8285" extrusionOk="0">
                  <a:moveTo>
                    <a:pt x="1" y="1"/>
                  </a:moveTo>
                  <a:lnTo>
                    <a:pt x="614" y="5012"/>
                  </a:lnTo>
                  <a:cubicBezTo>
                    <a:pt x="819" y="6853"/>
                    <a:pt x="2455" y="8285"/>
                    <a:pt x="4296" y="8285"/>
                  </a:cubicBezTo>
                  <a:cubicBezTo>
                    <a:pt x="6239" y="8285"/>
                    <a:pt x="7773" y="6853"/>
                    <a:pt x="7978" y="5012"/>
                  </a:cubicBezTo>
                  <a:cubicBezTo>
                    <a:pt x="8591" y="1"/>
                    <a:pt x="8591" y="1"/>
                    <a:pt x="859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13;p75">
              <a:extLst>
                <a:ext uri="{FF2B5EF4-FFF2-40B4-BE49-F238E27FC236}">
                  <a16:creationId xmlns:a16="http://schemas.microsoft.com/office/drawing/2014/main" id="{D8DD8CBE-B610-EDD1-D3DC-6183CC5127CB}"/>
                </a:ext>
              </a:extLst>
            </p:cNvPr>
            <p:cNvSpPr/>
            <p:nvPr/>
          </p:nvSpPr>
          <p:spPr>
            <a:xfrm>
              <a:off x="3605425" y="1795175"/>
              <a:ext cx="894900" cy="981800"/>
            </a:xfrm>
            <a:custGeom>
              <a:avLst/>
              <a:gdLst/>
              <a:ahLst/>
              <a:cxnLst/>
              <a:rect l="l" t="t" r="r" b="b"/>
              <a:pathLst>
                <a:path w="35796" h="39272" extrusionOk="0">
                  <a:moveTo>
                    <a:pt x="17898" y="0"/>
                  </a:moveTo>
                  <a:cubicBezTo>
                    <a:pt x="7978" y="0"/>
                    <a:pt x="1" y="7977"/>
                    <a:pt x="1" y="17897"/>
                  </a:cubicBezTo>
                  <a:cubicBezTo>
                    <a:pt x="1" y="24340"/>
                    <a:pt x="3478" y="30272"/>
                    <a:pt x="9001" y="33442"/>
                  </a:cubicBezTo>
                  <a:cubicBezTo>
                    <a:pt x="10637" y="34465"/>
                    <a:pt x="11762" y="36101"/>
                    <a:pt x="12069" y="38044"/>
                  </a:cubicBezTo>
                  <a:cubicBezTo>
                    <a:pt x="12171" y="39272"/>
                    <a:pt x="12171" y="39272"/>
                    <a:pt x="12171" y="39272"/>
                  </a:cubicBezTo>
                  <a:lnTo>
                    <a:pt x="23727" y="39272"/>
                  </a:lnTo>
                  <a:cubicBezTo>
                    <a:pt x="23830" y="38044"/>
                    <a:pt x="23830" y="38044"/>
                    <a:pt x="23830" y="38044"/>
                  </a:cubicBezTo>
                  <a:cubicBezTo>
                    <a:pt x="24034" y="36101"/>
                    <a:pt x="25159" y="34465"/>
                    <a:pt x="26898" y="33442"/>
                  </a:cubicBezTo>
                  <a:cubicBezTo>
                    <a:pt x="32420" y="30272"/>
                    <a:pt x="35795" y="24340"/>
                    <a:pt x="35795" y="17897"/>
                  </a:cubicBezTo>
                  <a:cubicBezTo>
                    <a:pt x="35795" y="8079"/>
                    <a:pt x="27818" y="102"/>
                    <a:pt x="1800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14;p75">
              <a:extLst>
                <a:ext uri="{FF2B5EF4-FFF2-40B4-BE49-F238E27FC236}">
                  <a16:creationId xmlns:a16="http://schemas.microsoft.com/office/drawing/2014/main" id="{8ABF3381-5056-B48B-0AEB-54FB4BDC9D7E}"/>
                </a:ext>
              </a:extLst>
            </p:cNvPr>
            <p:cNvSpPr/>
            <p:nvPr/>
          </p:nvSpPr>
          <p:spPr>
            <a:xfrm>
              <a:off x="1557500" y="240675"/>
              <a:ext cx="4510100" cy="5236200"/>
            </a:xfrm>
            <a:custGeom>
              <a:avLst/>
              <a:gdLst/>
              <a:ahLst/>
              <a:cxnLst/>
              <a:rect l="l" t="t" r="r" b="b"/>
              <a:pathLst>
                <a:path w="180404" h="209448" extrusionOk="0">
                  <a:moveTo>
                    <a:pt x="99815" y="24545"/>
                  </a:moveTo>
                  <a:cubicBezTo>
                    <a:pt x="103190" y="24545"/>
                    <a:pt x="105951" y="27306"/>
                    <a:pt x="105951" y="30681"/>
                  </a:cubicBezTo>
                  <a:cubicBezTo>
                    <a:pt x="105951" y="35795"/>
                    <a:pt x="105951" y="35795"/>
                    <a:pt x="105951" y="35795"/>
                  </a:cubicBezTo>
                  <a:cubicBezTo>
                    <a:pt x="105951" y="39169"/>
                    <a:pt x="103190" y="41931"/>
                    <a:pt x="99815" y="41931"/>
                  </a:cubicBezTo>
                  <a:cubicBezTo>
                    <a:pt x="96440" y="41931"/>
                    <a:pt x="93679" y="39169"/>
                    <a:pt x="93679" y="35795"/>
                  </a:cubicBezTo>
                  <a:lnTo>
                    <a:pt x="93679" y="30681"/>
                  </a:lnTo>
                  <a:cubicBezTo>
                    <a:pt x="93679" y="27306"/>
                    <a:pt x="96440" y="24545"/>
                    <a:pt x="99815" y="24545"/>
                  </a:cubicBezTo>
                  <a:close/>
                  <a:moveTo>
                    <a:pt x="63305" y="39885"/>
                  </a:moveTo>
                  <a:cubicBezTo>
                    <a:pt x="64839" y="39885"/>
                    <a:pt x="66373" y="40499"/>
                    <a:pt x="67600" y="41726"/>
                  </a:cubicBezTo>
                  <a:cubicBezTo>
                    <a:pt x="71180" y="45306"/>
                    <a:pt x="71180" y="45306"/>
                    <a:pt x="71180" y="45306"/>
                  </a:cubicBezTo>
                  <a:cubicBezTo>
                    <a:pt x="72407" y="46533"/>
                    <a:pt x="73021" y="48067"/>
                    <a:pt x="73021" y="49703"/>
                  </a:cubicBezTo>
                  <a:cubicBezTo>
                    <a:pt x="73021" y="51237"/>
                    <a:pt x="72407" y="52771"/>
                    <a:pt x="71180" y="53999"/>
                  </a:cubicBezTo>
                  <a:cubicBezTo>
                    <a:pt x="70055" y="55226"/>
                    <a:pt x="68418" y="55839"/>
                    <a:pt x="66884" y="55839"/>
                  </a:cubicBezTo>
                  <a:cubicBezTo>
                    <a:pt x="65350" y="55839"/>
                    <a:pt x="63714" y="55226"/>
                    <a:pt x="62589" y="53999"/>
                  </a:cubicBezTo>
                  <a:cubicBezTo>
                    <a:pt x="58907" y="50419"/>
                    <a:pt x="58907" y="50419"/>
                    <a:pt x="58907" y="50419"/>
                  </a:cubicBezTo>
                  <a:cubicBezTo>
                    <a:pt x="57782" y="49192"/>
                    <a:pt x="57169" y="47658"/>
                    <a:pt x="57169" y="46022"/>
                  </a:cubicBezTo>
                  <a:cubicBezTo>
                    <a:pt x="57169" y="42647"/>
                    <a:pt x="59930" y="39885"/>
                    <a:pt x="63305" y="39885"/>
                  </a:cubicBezTo>
                  <a:close/>
                  <a:moveTo>
                    <a:pt x="136325" y="39885"/>
                  </a:moveTo>
                  <a:cubicBezTo>
                    <a:pt x="137962" y="39885"/>
                    <a:pt x="139496" y="40499"/>
                    <a:pt x="140723" y="41726"/>
                  </a:cubicBezTo>
                  <a:cubicBezTo>
                    <a:pt x="141848" y="42953"/>
                    <a:pt x="142461" y="44487"/>
                    <a:pt x="142461" y="46022"/>
                  </a:cubicBezTo>
                  <a:cubicBezTo>
                    <a:pt x="142461" y="47658"/>
                    <a:pt x="141848" y="49192"/>
                    <a:pt x="140723" y="50419"/>
                  </a:cubicBezTo>
                  <a:cubicBezTo>
                    <a:pt x="137041" y="53999"/>
                    <a:pt x="137041" y="53999"/>
                    <a:pt x="137041" y="53999"/>
                  </a:cubicBezTo>
                  <a:cubicBezTo>
                    <a:pt x="135916" y="55226"/>
                    <a:pt x="134280" y="55839"/>
                    <a:pt x="132746" y="55839"/>
                  </a:cubicBezTo>
                  <a:cubicBezTo>
                    <a:pt x="129371" y="55839"/>
                    <a:pt x="126610" y="53078"/>
                    <a:pt x="126610" y="49703"/>
                  </a:cubicBezTo>
                  <a:cubicBezTo>
                    <a:pt x="126610" y="48067"/>
                    <a:pt x="127223" y="46533"/>
                    <a:pt x="128450" y="45306"/>
                  </a:cubicBezTo>
                  <a:cubicBezTo>
                    <a:pt x="132030" y="41726"/>
                    <a:pt x="132030" y="41726"/>
                    <a:pt x="132030" y="41726"/>
                  </a:cubicBezTo>
                  <a:cubicBezTo>
                    <a:pt x="133257" y="40499"/>
                    <a:pt x="134791" y="39885"/>
                    <a:pt x="136325" y="39885"/>
                  </a:cubicBezTo>
                  <a:close/>
                  <a:moveTo>
                    <a:pt x="55532" y="73634"/>
                  </a:moveTo>
                  <a:cubicBezTo>
                    <a:pt x="58907" y="73634"/>
                    <a:pt x="61669" y="76396"/>
                    <a:pt x="61669" y="79770"/>
                  </a:cubicBezTo>
                  <a:cubicBezTo>
                    <a:pt x="61669" y="83145"/>
                    <a:pt x="58907" y="85907"/>
                    <a:pt x="55532" y="85907"/>
                  </a:cubicBezTo>
                  <a:lnTo>
                    <a:pt x="50419" y="85907"/>
                  </a:lnTo>
                  <a:cubicBezTo>
                    <a:pt x="47044" y="85907"/>
                    <a:pt x="44283" y="83145"/>
                    <a:pt x="44283" y="79770"/>
                  </a:cubicBezTo>
                  <a:cubicBezTo>
                    <a:pt x="44283" y="76396"/>
                    <a:pt x="47044" y="73634"/>
                    <a:pt x="50419" y="73634"/>
                  </a:cubicBezTo>
                  <a:close/>
                  <a:moveTo>
                    <a:pt x="149109" y="73634"/>
                  </a:moveTo>
                  <a:cubicBezTo>
                    <a:pt x="152586" y="73634"/>
                    <a:pt x="155245" y="76396"/>
                    <a:pt x="155245" y="79770"/>
                  </a:cubicBezTo>
                  <a:cubicBezTo>
                    <a:pt x="155245" y="83145"/>
                    <a:pt x="152586" y="85907"/>
                    <a:pt x="149109" y="85907"/>
                  </a:cubicBezTo>
                  <a:lnTo>
                    <a:pt x="144098" y="85907"/>
                  </a:lnTo>
                  <a:cubicBezTo>
                    <a:pt x="140621" y="85907"/>
                    <a:pt x="137962" y="83145"/>
                    <a:pt x="137962" y="79770"/>
                  </a:cubicBezTo>
                  <a:cubicBezTo>
                    <a:pt x="137962" y="76396"/>
                    <a:pt x="140621" y="73634"/>
                    <a:pt x="144098" y="73634"/>
                  </a:cubicBezTo>
                  <a:close/>
                  <a:moveTo>
                    <a:pt x="100020" y="49908"/>
                  </a:moveTo>
                  <a:cubicBezTo>
                    <a:pt x="116587" y="50010"/>
                    <a:pt x="129985" y="63612"/>
                    <a:pt x="129985" y="80077"/>
                  </a:cubicBezTo>
                  <a:cubicBezTo>
                    <a:pt x="129985" y="89793"/>
                    <a:pt x="125280" y="98895"/>
                    <a:pt x="117610" y="104520"/>
                  </a:cubicBezTo>
                  <a:cubicBezTo>
                    <a:pt x="115667" y="120167"/>
                    <a:pt x="115667" y="120167"/>
                    <a:pt x="115667" y="120167"/>
                  </a:cubicBezTo>
                  <a:cubicBezTo>
                    <a:pt x="114746" y="128246"/>
                    <a:pt x="107894" y="134280"/>
                    <a:pt x="99815" y="134280"/>
                  </a:cubicBezTo>
                  <a:cubicBezTo>
                    <a:pt x="91736" y="134280"/>
                    <a:pt x="84986" y="128246"/>
                    <a:pt x="83963" y="120167"/>
                  </a:cubicBezTo>
                  <a:cubicBezTo>
                    <a:pt x="82123" y="104520"/>
                    <a:pt x="82123" y="104520"/>
                    <a:pt x="82123" y="104520"/>
                  </a:cubicBezTo>
                  <a:cubicBezTo>
                    <a:pt x="74350" y="98895"/>
                    <a:pt x="69748" y="89793"/>
                    <a:pt x="69748" y="80077"/>
                  </a:cubicBezTo>
                  <a:cubicBezTo>
                    <a:pt x="69748" y="63407"/>
                    <a:pt x="83145" y="49908"/>
                    <a:pt x="99815" y="49908"/>
                  </a:cubicBezTo>
                  <a:close/>
                  <a:moveTo>
                    <a:pt x="99406" y="0"/>
                  </a:moveTo>
                  <a:cubicBezTo>
                    <a:pt x="87236" y="0"/>
                    <a:pt x="75270" y="2762"/>
                    <a:pt x="64839" y="7875"/>
                  </a:cubicBezTo>
                  <a:cubicBezTo>
                    <a:pt x="46021" y="16670"/>
                    <a:pt x="17897" y="40499"/>
                    <a:pt x="17897" y="81509"/>
                  </a:cubicBezTo>
                  <a:cubicBezTo>
                    <a:pt x="17897" y="94497"/>
                    <a:pt x="17897" y="94497"/>
                    <a:pt x="17897" y="94497"/>
                  </a:cubicBezTo>
                  <a:cubicBezTo>
                    <a:pt x="1841" y="123951"/>
                    <a:pt x="1841" y="123951"/>
                    <a:pt x="1841" y="123951"/>
                  </a:cubicBezTo>
                  <a:cubicBezTo>
                    <a:pt x="614" y="126201"/>
                    <a:pt x="0" y="128553"/>
                    <a:pt x="0" y="130905"/>
                  </a:cubicBezTo>
                  <a:cubicBezTo>
                    <a:pt x="0" y="132950"/>
                    <a:pt x="512" y="134894"/>
                    <a:pt x="1534" y="136632"/>
                  </a:cubicBezTo>
                  <a:cubicBezTo>
                    <a:pt x="3477" y="139905"/>
                    <a:pt x="7057" y="141746"/>
                    <a:pt x="11352" y="141746"/>
                  </a:cubicBezTo>
                  <a:lnTo>
                    <a:pt x="17897" y="141746"/>
                  </a:lnTo>
                  <a:cubicBezTo>
                    <a:pt x="17897" y="170381"/>
                    <a:pt x="17897" y="170381"/>
                    <a:pt x="17897" y="170381"/>
                  </a:cubicBezTo>
                  <a:cubicBezTo>
                    <a:pt x="17897" y="180199"/>
                    <a:pt x="25977" y="188278"/>
                    <a:pt x="35795" y="188278"/>
                  </a:cubicBezTo>
                  <a:cubicBezTo>
                    <a:pt x="35897" y="188176"/>
                    <a:pt x="35897" y="188176"/>
                    <a:pt x="35897" y="188176"/>
                  </a:cubicBezTo>
                  <a:cubicBezTo>
                    <a:pt x="57782" y="184903"/>
                    <a:pt x="57782" y="184903"/>
                    <a:pt x="57782" y="184903"/>
                  </a:cubicBezTo>
                  <a:cubicBezTo>
                    <a:pt x="57782" y="205971"/>
                    <a:pt x="57782" y="205971"/>
                    <a:pt x="57782" y="205971"/>
                  </a:cubicBezTo>
                  <a:cubicBezTo>
                    <a:pt x="57782" y="207914"/>
                    <a:pt x="59316" y="209448"/>
                    <a:pt x="61260" y="209448"/>
                  </a:cubicBezTo>
                  <a:lnTo>
                    <a:pt x="123951" y="209448"/>
                  </a:lnTo>
                  <a:cubicBezTo>
                    <a:pt x="140723" y="209448"/>
                    <a:pt x="154427" y="195744"/>
                    <a:pt x="154427" y="178869"/>
                  </a:cubicBezTo>
                  <a:cubicBezTo>
                    <a:pt x="154427" y="141030"/>
                    <a:pt x="154427" y="141030"/>
                    <a:pt x="154427" y="141030"/>
                  </a:cubicBezTo>
                  <a:cubicBezTo>
                    <a:pt x="170892" y="125689"/>
                    <a:pt x="180403" y="104008"/>
                    <a:pt x="180403" y="81509"/>
                  </a:cubicBezTo>
                  <a:cubicBezTo>
                    <a:pt x="180199" y="36510"/>
                    <a:pt x="143893" y="0"/>
                    <a:pt x="99406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615;p75">
            <a:extLst>
              <a:ext uri="{FF2B5EF4-FFF2-40B4-BE49-F238E27FC236}">
                <a16:creationId xmlns:a16="http://schemas.microsoft.com/office/drawing/2014/main" id="{36488AA5-8DF7-1849-991F-D8C24B2638DD}"/>
              </a:ext>
            </a:extLst>
          </p:cNvPr>
          <p:cNvGrpSpPr/>
          <p:nvPr/>
        </p:nvGrpSpPr>
        <p:grpSpPr>
          <a:xfrm>
            <a:off x="9266495" y="2787248"/>
            <a:ext cx="393809" cy="393762"/>
            <a:chOff x="1190000" y="240675"/>
            <a:chExt cx="5236825" cy="5236200"/>
          </a:xfrm>
        </p:grpSpPr>
        <p:sp>
          <p:nvSpPr>
            <p:cNvPr id="313" name="Google Shape;616;p75">
              <a:extLst>
                <a:ext uri="{FF2B5EF4-FFF2-40B4-BE49-F238E27FC236}">
                  <a16:creationId xmlns:a16="http://schemas.microsoft.com/office/drawing/2014/main" id="{890E347D-0029-9710-799C-53DB29D00457}"/>
                </a:ext>
              </a:extLst>
            </p:cNvPr>
            <p:cNvSpPr/>
            <p:nvPr/>
          </p:nvSpPr>
          <p:spPr>
            <a:xfrm>
              <a:off x="1190000" y="240675"/>
              <a:ext cx="5236825" cy="3037425"/>
            </a:xfrm>
            <a:custGeom>
              <a:avLst/>
              <a:gdLst/>
              <a:ahLst/>
              <a:cxnLst/>
              <a:rect l="l" t="t" r="r" b="b"/>
              <a:pathLst>
                <a:path w="209473" h="121497" extrusionOk="0">
                  <a:moveTo>
                    <a:pt x="178792" y="0"/>
                  </a:moveTo>
                  <a:cubicBezTo>
                    <a:pt x="175417" y="0"/>
                    <a:pt x="172656" y="2762"/>
                    <a:pt x="172656" y="6136"/>
                  </a:cubicBezTo>
                  <a:cubicBezTo>
                    <a:pt x="172656" y="9511"/>
                    <a:pt x="175417" y="12273"/>
                    <a:pt x="178792" y="12273"/>
                  </a:cubicBezTo>
                  <a:lnTo>
                    <a:pt x="193110" y="12273"/>
                  </a:lnTo>
                  <a:cubicBezTo>
                    <a:pt x="163861" y="45408"/>
                    <a:pt x="163861" y="45408"/>
                    <a:pt x="163861" y="45408"/>
                  </a:cubicBezTo>
                  <a:cubicBezTo>
                    <a:pt x="127858" y="86062"/>
                    <a:pt x="76539" y="109198"/>
                    <a:pt x="22758" y="109198"/>
                  </a:cubicBezTo>
                  <a:cubicBezTo>
                    <a:pt x="17416" y="109198"/>
                    <a:pt x="12050" y="108970"/>
                    <a:pt x="6673" y="108508"/>
                  </a:cubicBezTo>
                  <a:cubicBezTo>
                    <a:pt x="6487" y="108491"/>
                    <a:pt x="6303" y="108482"/>
                    <a:pt x="6120" y="108482"/>
                  </a:cubicBezTo>
                  <a:cubicBezTo>
                    <a:pt x="3062" y="108482"/>
                    <a:pt x="314" y="110852"/>
                    <a:pt x="25" y="114133"/>
                  </a:cubicBezTo>
                  <a:cubicBezTo>
                    <a:pt x="-282" y="117508"/>
                    <a:pt x="2275" y="120474"/>
                    <a:pt x="5650" y="120678"/>
                  </a:cubicBezTo>
                  <a:cubicBezTo>
                    <a:pt x="11377" y="121190"/>
                    <a:pt x="16184" y="121496"/>
                    <a:pt x="21911" y="121496"/>
                  </a:cubicBezTo>
                  <a:cubicBezTo>
                    <a:pt x="79284" y="121496"/>
                    <a:pt x="134816" y="96747"/>
                    <a:pt x="173065" y="53487"/>
                  </a:cubicBezTo>
                  <a:cubicBezTo>
                    <a:pt x="197200" y="26181"/>
                    <a:pt x="197200" y="26181"/>
                    <a:pt x="197200" y="26181"/>
                  </a:cubicBezTo>
                  <a:cubicBezTo>
                    <a:pt x="197200" y="30681"/>
                    <a:pt x="197200" y="30681"/>
                    <a:pt x="197200" y="30681"/>
                  </a:cubicBezTo>
                  <a:cubicBezTo>
                    <a:pt x="197200" y="34056"/>
                    <a:pt x="199962" y="36817"/>
                    <a:pt x="203337" y="36817"/>
                  </a:cubicBezTo>
                  <a:cubicBezTo>
                    <a:pt x="206711" y="36817"/>
                    <a:pt x="209473" y="34056"/>
                    <a:pt x="209473" y="30681"/>
                  </a:cubicBezTo>
                  <a:cubicBezTo>
                    <a:pt x="209473" y="12170"/>
                    <a:pt x="209473" y="12170"/>
                    <a:pt x="209473" y="12170"/>
                  </a:cubicBezTo>
                  <a:lnTo>
                    <a:pt x="209166" y="4500"/>
                  </a:lnTo>
                  <a:cubicBezTo>
                    <a:pt x="208450" y="1943"/>
                    <a:pt x="206098" y="0"/>
                    <a:pt x="20333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6900" tIns="6900" rIns="6900" bIns="6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17;p75">
              <a:extLst>
                <a:ext uri="{FF2B5EF4-FFF2-40B4-BE49-F238E27FC236}">
                  <a16:creationId xmlns:a16="http://schemas.microsoft.com/office/drawing/2014/main" id="{B8D3AD23-AF95-870B-B512-785CBF939EF5}"/>
                </a:ext>
              </a:extLst>
            </p:cNvPr>
            <p:cNvSpPr/>
            <p:nvPr/>
          </p:nvSpPr>
          <p:spPr>
            <a:xfrm>
              <a:off x="1190625" y="1567900"/>
              <a:ext cx="5236200" cy="3908975"/>
            </a:xfrm>
            <a:custGeom>
              <a:avLst/>
              <a:gdLst/>
              <a:ahLst/>
              <a:cxnLst/>
              <a:rect l="l" t="t" r="r" b="b"/>
              <a:pathLst>
                <a:path w="209448" h="156359" extrusionOk="0">
                  <a:moveTo>
                    <a:pt x="190586" y="0"/>
                  </a:moveTo>
                  <a:cubicBezTo>
                    <a:pt x="188807" y="0"/>
                    <a:pt x="187084" y="761"/>
                    <a:pt x="185926" y="2137"/>
                  </a:cubicBezTo>
                  <a:cubicBezTo>
                    <a:pt x="182142" y="6637"/>
                    <a:pt x="182142" y="6637"/>
                    <a:pt x="182142" y="6637"/>
                  </a:cubicBezTo>
                  <a:cubicBezTo>
                    <a:pt x="175903" y="14000"/>
                    <a:pt x="169154" y="21057"/>
                    <a:pt x="161995" y="27500"/>
                  </a:cubicBezTo>
                  <a:cubicBezTo>
                    <a:pt x="160665" y="28727"/>
                    <a:pt x="159949" y="30363"/>
                    <a:pt x="159949" y="32102"/>
                  </a:cubicBezTo>
                  <a:cubicBezTo>
                    <a:pt x="159949" y="144087"/>
                    <a:pt x="159949" y="144087"/>
                    <a:pt x="159949" y="144087"/>
                  </a:cubicBezTo>
                  <a:lnTo>
                    <a:pt x="147677" y="144087"/>
                  </a:lnTo>
                  <a:cubicBezTo>
                    <a:pt x="147677" y="51226"/>
                    <a:pt x="147677" y="51226"/>
                    <a:pt x="147677" y="51226"/>
                  </a:cubicBezTo>
                  <a:cubicBezTo>
                    <a:pt x="147677" y="48976"/>
                    <a:pt x="146450" y="46931"/>
                    <a:pt x="144404" y="45806"/>
                  </a:cubicBezTo>
                  <a:cubicBezTo>
                    <a:pt x="143521" y="45341"/>
                    <a:pt x="142532" y="45108"/>
                    <a:pt x="141543" y="45108"/>
                  </a:cubicBezTo>
                  <a:cubicBezTo>
                    <a:pt x="140357" y="45108"/>
                    <a:pt x="139170" y="45443"/>
                    <a:pt x="138166" y="46113"/>
                  </a:cubicBezTo>
                  <a:cubicBezTo>
                    <a:pt x="130496" y="51226"/>
                    <a:pt x="122519" y="55930"/>
                    <a:pt x="114235" y="60021"/>
                  </a:cubicBezTo>
                  <a:cubicBezTo>
                    <a:pt x="112190" y="61044"/>
                    <a:pt x="110860" y="63192"/>
                    <a:pt x="110860" y="65544"/>
                  </a:cubicBezTo>
                  <a:cubicBezTo>
                    <a:pt x="110860" y="144087"/>
                    <a:pt x="110860" y="144087"/>
                    <a:pt x="110860" y="144087"/>
                  </a:cubicBezTo>
                  <a:lnTo>
                    <a:pt x="98588" y="144087"/>
                  </a:lnTo>
                  <a:cubicBezTo>
                    <a:pt x="98588" y="75975"/>
                    <a:pt x="98588" y="75975"/>
                    <a:pt x="98588" y="75975"/>
                  </a:cubicBezTo>
                  <a:cubicBezTo>
                    <a:pt x="98588" y="74032"/>
                    <a:pt x="97667" y="72089"/>
                    <a:pt x="96031" y="70964"/>
                  </a:cubicBezTo>
                  <a:cubicBezTo>
                    <a:pt x="94989" y="70248"/>
                    <a:pt x="93740" y="69863"/>
                    <a:pt x="92494" y="69863"/>
                  </a:cubicBezTo>
                  <a:cubicBezTo>
                    <a:pt x="91784" y="69863"/>
                    <a:pt x="91075" y="69988"/>
                    <a:pt x="90406" y="70248"/>
                  </a:cubicBezTo>
                  <a:cubicBezTo>
                    <a:pt x="82634" y="73009"/>
                    <a:pt x="74554" y="75362"/>
                    <a:pt x="66475" y="77202"/>
                  </a:cubicBezTo>
                  <a:cubicBezTo>
                    <a:pt x="63714" y="77816"/>
                    <a:pt x="61771" y="80373"/>
                    <a:pt x="61771" y="83134"/>
                  </a:cubicBezTo>
                  <a:cubicBezTo>
                    <a:pt x="61771" y="144087"/>
                    <a:pt x="61771" y="144087"/>
                    <a:pt x="61771" y="144087"/>
                  </a:cubicBezTo>
                  <a:lnTo>
                    <a:pt x="49498" y="144087"/>
                  </a:lnTo>
                  <a:cubicBezTo>
                    <a:pt x="49498" y="87429"/>
                    <a:pt x="49498" y="87429"/>
                    <a:pt x="49498" y="87429"/>
                  </a:cubicBezTo>
                  <a:cubicBezTo>
                    <a:pt x="49498" y="85691"/>
                    <a:pt x="48783" y="83952"/>
                    <a:pt x="47453" y="82827"/>
                  </a:cubicBezTo>
                  <a:cubicBezTo>
                    <a:pt x="46294" y="81846"/>
                    <a:pt x="44824" y="81254"/>
                    <a:pt x="43313" y="81254"/>
                  </a:cubicBezTo>
                  <a:cubicBezTo>
                    <a:pt x="43092" y="81254"/>
                    <a:pt x="42869" y="81267"/>
                    <a:pt x="42646" y="81293"/>
                  </a:cubicBezTo>
                  <a:cubicBezTo>
                    <a:pt x="34772" y="82214"/>
                    <a:pt x="26795" y="82725"/>
                    <a:pt x="18818" y="82725"/>
                  </a:cubicBezTo>
                  <a:cubicBezTo>
                    <a:pt x="15443" y="82725"/>
                    <a:pt x="12681" y="85486"/>
                    <a:pt x="12681" y="88861"/>
                  </a:cubicBezTo>
                  <a:cubicBezTo>
                    <a:pt x="12681" y="144087"/>
                    <a:pt x="12681" y="144087"/>
                    <a:pt x="12681" y="144087"/>
                  </a:cubicBezTo>
                  <a:lnTo>
                    <a:pt x="6136" y="144087"/>
                  </a:lnTo>
                  <a:cubicBezTo>
                    <a:pt x="2761" y="144087"/>
                    <a:pt x="0" y="146848"/>
                    <a:pt x="0" y="150223"/>
                  </a:cubicBezTo>
                  <a:cubicBezTo>
                    <a:pt x="0" y="153598"/>
                    <a:pt x="2761" y="156359"/>
                    <a:pt x="6136" y="156359"/>
                  </a:cubicBezTo>
                  <a:lnTo>
                    <a:pt x="203312" y="156359"/>
                  </a:lnTo>
                  <a:cubicBezTo>
                    <a:pt x="206686" y="156359"/>
                    <a:pt x="209448" y="153598"/>
                    <a:pt x="209448" y="150223"/>
                  </a:cubicBezTo>
                  <a:cubicBezTo>
                    <a:pt x="209448" y="146848"/>
                    <a:pt x="206686" y="144087"/>
                    <a:pt x="203312" y="144087"/>
                  </a:cubicBezTo>
                  <a:lnTo>
                    <a:pt x="196766" y="144087"/>
                  </a:lnTo>
                  <a:cubicBezTo>
                    <a:pt x="196766" y="6125"/>
                    <a:pt x="196766" y="6125"/>
                    <a:pt x="196766" y="6125"/>
                  </a:cubicBezTo>
                  <a:cubicBezTo>
                    <a:pt x="196766" y="3569"/>
                    <a:pt x="195130" y="1216"/>
                    <a:pt x="192778" y="398"/>
                  </a:cubicBezTo>
                  <a:cubicBezTo>
                    <a:pt x="192061" y="129"/>
                    <a:pt x="191319" y="0"/>
                    <a:pt x="190586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6900" tIns="6900" rIns="6900" bIns="6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618;p75">
            <a:extLst>
              <a:ext uri="{FF2B5EF4-FFF2-40B4-BE49-F238E27FC236}">
                <a16:creationId xmlns:a16="http://schemas.microsoft.com/office/drawing/2014/main" id="{A8DA057A-F998-273B-F4E4-D6ADE6B5A3E7}"/>
              </a:ext>
            </a:extLst>
          </p:cNvPr>
          <p:cNvGrpSpPr/>
          <p:nvPr/>
        </p:nvGrpSpPr>
        <p:grpSpPr>
          <a:xfrm>
            <a:off x="10013067" y="2706585"/>
            <a:ext cx="475447" cy="475215"/>
            <a:chOff x="1190625" y="240675"/>
            <a:chExt cx="5236200" cy="5233650"/>
          </a:xfrm>
        </p:grpSpPr>
        <p:sp>
          <p:nvSpPr>
            <p:cNvPr id="316" name="Google Shape;619;p75">
              <a:extLst>
                <a:ext uri="{FF2B5EF4-FFF2-40B4-BE49-F238E27FC236}">
                  <a16:creationId xmlns:a16="http://schemas.microsoft.com/office/drawing/2014/main" id="{2FA18FFA-E023-7C0A-5D82-D1F30D52D11E}"/>
                </a:ext>
              </a:extLst>
            </p:cNvPr>
            <p:cNvSpPr/>
            <p:nvPr/>
          </p:nvSpPr>
          <p:spPr>
            <a:xfrm>
              <a:off x="3282025" y="1928125"/>
              <a:ext cx="1053400" cy="813050"/>
            </a:xfrm>
            <a:custGeom>
              <a:avLst/>
              <a:gdLst/>
              <a:ahLst/>
              <a:cxnLst/>
              <a:rect l="l" t="t" r="r" b="b"/>
              <a:pathLst>
                <a:path w="42136" h="32522" extrusionOk="0">
                  <a:moveTo>
                    <a:pt x="9205" y="0"/>
                  </a:moveTo>
                  <a:cubicBezTo>
                    <a:pt x="0" y="9102"/>
                    <a:pt x="0" y="9102"/>
                    <a:pt x="0" y="9102"/>
                  </a:cubicBezTo>
                  <a:cubicBezTo>
                    <a:pt x="30579" y="29556"/>
                    <a:pt x="30579" y="29556"/>
                    <a:pt x="30579" y="29556"/>
                  </a:cubicBezTo>
                  <a:cubicBezTo>
                    <a:pt x="31704" y="30272"/>
                    <a:pt x="32522" y="31295"/>
                    <a:pt x="32931" y="32522"/>
                  </a:cubicBezTo>
                  <a:cubicBezTo>
                    <a:pt x="42135" y="23318"/>
                    <a:pt x="42135" y="23318"/>
                    <a:pt x="42135" y="23318"/>
                  </a:cubicBezTo>
                  <a:cubicBezTo>
                    <a:pt x="11557" y="2966"/>
                    <a:pt x="11557" y="2966"/>
                    <a:pt x="11557" y="2966"/>
                  </a:cubicBezTo>
                  <a:cubicBezTo>
                    <a:pt x="10432" y="2250"/>
                    <a:pt x="9614" y="1125"/>
                    <a:pt x="920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20;p75">
              <a:extLst>
                <a:ext uri="{FF2B5EF4-FFF2-40B4-BE49-F238E27FC236}">
                  <a16:creationId xmlns:a16="http://schemas.microsoft.com/office/drawing/2014/main" id="{6F1829DA-F8CF-7EFA-07E2-A89754456E77}"/>
                </a:ext>
              </a:extLst>
            </p:cNvPr>
            <p:cNvSpPr/>
            <p:nvPr/>
          </p:nvSpPr>
          <p:spPr>
            <a:xfrm>
              <a:off x="2121275" y="493775"/>
              <a:ext cx="3374900" cy="4039675"/>
            </a:xfrm>
            <a:custGeom>
              <a:avLst/>
              <a:gdLst/>
              <a:ahLst/>
              <a:cxnLst/>
              <a:rect l="l" t="t" r="r" b="b"/>
              <a:pathLst>
                <a:path w="134996" h="161587" extrusionOk="0">
                  <a:moveTo>
                    <a:pt x="73635" y="24537"/>
                  </a:moveTo>
                  <a:cubicBezTo>
                    <a:pt x="74878" y="24537"/>
                    <a:pt x="76135" y="24906"/>
                    <a:pt x="77213" y="25671"/>
                  </a:cubicBezTo>
                  <a:cubicBezTo>
                    <a:pt x="79668" y="27409"/>
                    <a:pt x="80486" y="30682"/>
                    <a:pt x="79157" y="33443"/>
                  </a:cubicBezTo>
                  <a:cubicBezTo>
                    <a:pt x="69236" y="53079"/>
                    <a:pt x="69236" y="53079"/>
                    <a:pt x="69236" y="53079"/>
                  </a:cubicBezTo>
                  <a:cubicBezTo>
                    <a:pt x="101554" y="74658"/>
                    <a:pt x="101554" y="74658"/>
                    <a:pt x="101554" y="74658"/>
                  </a:cubicBezTo>
                  <a:cubicBezTo>
                    <a:pt x="103088" y="75680"/>
                    <a:pt x="104110" y="77317"/>
                    <a:pt x="104315" y="79157"/>
                  </a:cubicBezTo>
                  <a:cubicBezTo>
                    <a:pt x="104417" y="80998"/>
                    <a:pt x="103804" y="82839"/>
                    <a:pt x="102474" y="84066"/>
                  </a:cubicBezTo>
                  <a:cubicBezTo>
                    <a:pt x="65657" y="120883"/>
                    <a:pt x="65657" y="120883"/>
                    <a:pt x="65657" y="120883"/>
                  </a:cubicBezTo>
                  <a:cubicBezTo>
                    <a:pt x="64517" y="122081"/>
                    <a:pt x="62964" y="122706"/>
                    <a:pt x="61387" y="122706"/>
                  </a:cubicBezTo>
                  <a:cubicBezTo>
                    <a:pt x="60135" y="122706"/>
                    <a:pt x="58869" y="122312"/>
                    <a:pt x="57782" y="121497"/>
                  </a:cubicBezTo>
                  <a:cubicBezTo>
                    <a:pt x="55328" y="119758"/>
                    <a:pt x="54510" y="116486"/>
                    <a:pt x="55839" y="113827"/>
                  </a:cubicBezTo>
                  <a:cubicBezTo>
                    <a:pt x="65759" y="94089"/>
                    <a:pt x="65759" y="94089"/>
                    <a:pt x="65759" y="94089"/>
                  </a:cubicBezTo>
                  <a:cubicBezTo>
                    <a:pt x="33442" y="72612"/>
                    <a:pt x="33442" y="72612"/>
                    <a:pt x="33442" y="72612"/>
                  </a:cubicBezTo>
                  <a:cubicBezTo>
                    <a:pt x="31908" y="71590"/>
                    <a:pt x="30885" y="69953"/>
                    <a:pt x="30681" y="68112"/>
                  </a:cubicBezTo>
                  <a:cubicBezTo>
                    <a:pt x="30579" y="66272"/>
                    <a:pt x="31192" y="64431"/>
                    <a:pt x="32522" y="63101"/>
                  </a:cubicBezTo>
                  <a:cubicBezTo>
                    <a:pt x="69339" y="26284"/>
                    <a:pt x="69339" y="26284"/>
                    <a:pt x="69339" y="26284"/>
                  </a:cubicBezTo>
                  <a:cubicBezTo>
                    <a:pt x="70485" y="25138"/>
                    <a:pt x="72049" y="24537"/>
                    <a:pt x="73635" y="24537"/>
                  </a:cubicBezTo>
                  <a:close/>
                  <a:moveTo>
                    <a:pt x="67308" y="1"/>
                  </a:moveTo>
                  <a:cubicBezTo>
                    <a:pt x="28847" y="1"/>
                    <a:pt x="0" y="31048"/>
                    <a:pt x="0" y="67499"/>
                  </a:cubicBezTo>
                  <a:cubicBezTo>
                    <a:pt x="0" y="89384"/>
                    <a:pt x="10432" y="109838"/>
                    <a:pt x="28738" y="122622"/>
                  </a:cubicBezTo>
                  <a:cubicBezTo>
                    <a:pt x="33749" y="126201"/>
                    <a:pt x="36817" y="132542"/>
                    <a:pt x="36817" y="139496"/>
                  </a:cubicBezTo>
                  <a:cubicBezTo>
                    <a:pt x="36817" y="143178"/>
                    <a:pt x="36817" y="143178"/>
                    <a:pt x="36817" y="143178"/>
                  </a:cubicBezTo>
                  <a:cubicBezTo>
                    <a:pt x="36817" y="153303"/>
                    <a:pt x="45101" y="161587"/>
                    <a:pt x="55226" y="161587"/>
                  </a:cubicBezTo>
                  <a:lnTo>
                    <a:pt x="79770" y="161587"/>
                  </a:lnTo>
                  <a:cubicBezTo>
                    <a:pt x="89895" y="161587"/>
                    <a:pt x="98179" y="153303"/>
                    <a:pt x="98179" y="143178"/>
                  </a:cubicBezTo>
                  <a:cubicBezTo>
                    <a:pt x="98179" y="139190"/>
                    <a:pt x="98179" y="139190"/>
                    <a:pt x="98179" y="139190"/>
                  </a:cubicBezTo>
                  <a:cubicBezTo>
                    <a:pt x="98179" y="132542"/>
                    <a:pt x="101758" y="126099"/>
                    <a:pt x="107894" y="121497"/>
                  </a:cubicBezTo>
                  <a:cubicBezTo>
                    <a:pt x="125076" y="108611"/>
                    <a:pt x="134996" y="88975"/>
                    <a:pt x="134996" y="67499"/>
                  </a:cubicBezTo>
                  <a:cubicBezTo>
                    <a:pt x="134996" y="30477"/>
                    <a:pt x="105133" y="103"/>
                    <a:pt x="67498" y="1"/>
                  </a:cubicBezTo>
                  <a:cubicBezTo>
                    <a:pt x="67435" y="1"/>
                    <a:pt x="67371" y="1"/>
                    <a:pt x="6730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21;p75">
              <a:extLst>
                <a:ext uri="{FF2B5EF4-FFF2-40B4-BE49-F238E27FC236}">
                  <a16:creationId xmlns:a16="http://schemas.microsoft.com/office/drawing/2014/main" id="{C7C1D795-AA3E-BABC-7A0E-0864A3C132A3}"/>
                </a:ext>
              </a:extLst>
            </p:cNvPr>
            <p:cNvSpPr/>
            <p:nvPr/>
          </p:nvSpPr>
          <p:spPr>
            <a:xfrm>
              <a:off x="5802975" y="2027825"/>
              <a:ext cx="623850" cy="306825"/>
            </a:xfrm>
            <a:custGeom>
              <a:avLst/>
              <a:gdLst/>
              <a:ahLst/>
              <a:cxnLst/>
              <a:rect l="l" t="t" r="r" b="b"/>
              <a:pathLst>
                <a:path w="24954" h="12273" extrusionOk="0">
                  <a:moveTo>
                    <a:pt x="6136" y="1"/>
                  </a:moveTo>
                  <a:cubicBezTo>
                    <a:pt x="2761" y="1"/>
                    <a:pt x="0" y="2762"/>
                    <a:pt x="0" y="6137"/>
                  </a:cubicBezTo>
                  <a:cubicBezTo>
                    <a:pt x="0" y="9512"/>
                    <a:pt x="2761" y="12273"/>
                    <a:pt x="6136" y="12273"/>
                  </a:cubicBezTo>
                  <a:lnTo>
                    <a:pt x="18818" y="12273"/>
                  </a:lnTo>
                  <a:cubicBezTo>
                    <a:pt x="22192" y="12273"/>
                    <a:pt x="24954" y="9512"/>
                    <a:pt x="24954" y="6137"/>
                  </a:cubicBezTo>
                  <a:cubicBezTo>
                    <a:pt x="24954" y="2762"/>
                    <a:pt x="22192" y="1"/>
                    <a:pt x="1881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22;p75">
              <a:extLst>
                <a:ext uri="{FF2B5EF4-FFF2-40B4-BE49-F238E27FC236}">
                  <a16:creationId xmlns:a16="http://schemas.microsoft.com/office/drawing/2014/main" id="{067D1D57-14D8-F021-203D-D61B05446A5B}"/>
                </a:ext>
              </a:extLst>
            </p:cNvPr>
            <p:cNvSpPr/>
            <p:nvPr/>
          </p:nvSpPr>
          <p:spPr>
            <a:xfrm>
              <a:off x="1190625" y="2027825"/>
              <a:ext cx="623850" cy="306825"/>
            </a:xfrm>
            <a:custGeom>
              <a:avLst/>
              <a:gdLst/>
              <a:ahLst/>
              <a:cxnLst/>
              <a:rect l="l" t="t" r="r" b="b"/>
              <a:pathLst>
                <a:path w="24954" h="12273" extrusionOk="0">
                  <a:moveTo>
                    <a:pt x="6136" y="1"/>
                  </a:moveTo>
                  <a:cubicBezTo>
                    <a:pt x="2761" y="1"/>
                    <a:pt x="0" y="2762"/>
                    <a:pt x="0" y="6137"/>
                  </a:cubicBezTo>
                  <a:cubicBezTo>
                    <a:pt x="0" y="9512"/>
                    <a:pt x="2761" y="12273"/>
                    <a:pt x="6136" y="12273"/>
                  </a:cubicBezTo>
                  <a:lnTo>
                    <a:pt x="18818" y="12273"/>
                  </a:lnTo>
                  <a:cubicBezTo>
                    <a:pt x="22192" y="12273"/>
                    <a:pt x="24954" y="9512"/>
                    <a:pt x="24954" y="6137"/>
                  </a:cubicBezTo>
                  <a:cubicBezTo>
                    <a:pt x="24954" y="2762"/>
                    <a:pt x="22192" y="1"/>
                    <a:pt x="1881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23;p75">
              <a:extLst>
                <a:ext uri="{FF2B5EF4-FFF2-40B4-BE49-F238E27FC236}">
                  <a16:creationId xmlns:a16="http://schemas.microsoft.com/office/drawing/2014/main" id="{6CE85E38-05DE-B979-9AB0-274512A53AF3}"/>
                </a:ext>
              </a:extLst>
            </p:cNvPr>
            <p:cNvSpPr/>
            <p:nvPr/>
          </p:nvSpPr>
          <p:spPr>
            <a:xfrm>
              <a:off x="5174000" y="240675"/>
              <a:ext cx="524150" cy="524150"/>
            </a:xfrm>
            <a:custGeom>
              <a:avLst/>
              <a:gdLst/>
              <a:ahLst/>
              <a:cxnLst/>
              <a:rect l="l" t="t" r="r" b="b"/>
              <a:pathLst>
                <a:path w="20966" h="20966" extrusionOk="0">
                  <a:moveTo>
                    <a:pt x="14817" y="0"/>
                  </a:moveTo>
                  <a:cubicBezTo>
                    <a:pt x="13245" y="0"/>
                    <a:pt x="11659" y="614"/>
                    <a:pt x="10432" y="1841"/>
                  </a:cubicBezTo>
                  <a:cubicBezTo>
                    <a:pt x="1842" y="10432"/>
                    <a:pt x="1842" y="10432"/>
                    <a:pt x="1842" y="10432"/>
                  </a:cubicBezTo>
                  <a:cubicBezTo>
                    <a:pt x="-613" y="12886"/>
                    <a:pt x="-613" y="16772"/>
                    <a:pt x="1842" y="19125"/>
                  </a:cubicBezTo>
                  <a:cubicBezTo>
                    <a:pt x="3018" y="20352"/>
                    <a:pt x="4577" y="20965"/>
                    <a:pt x="6137" y="20965"/>
                  </a:cubicBezTo>
                  <a:cubicBezTo>
                    <a:pt x="7697" y="20965"/>
                    <a:pt x="9256" y="20352"/>
                    <a:pt x="10432" y="19125"/>
                  </a:cubicBezTo>
                  <a:cubicBezTo>
                    <a:pt x="19125" y="10432"/>
                    <a:pt x="19125" y="10432"/>
                    <a:pt x="19125" y="10432"/>
                  </a:cubicBezTo>
                  <a:cubicBezTo>
                    <a:pt x="21580" y="8080"/>
                    <a:pt x="21580" y="4193"/>
                    <a:pt x="19125" y="1841"/>
                  </a:cubicBezTo>
                  <a:cubicBezTo>
                    <a:pt x="17949" y="614"/>
                    <a:pt x="16389" y="0"/>
                    <a:pt x="1481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24;p75">
              <a:extLst>
                <a:ext uri="{FF2B5EF4-FFF2-40B4-BE49-F238E27FC236}">
                  <a16:creationId xmlns:a16="http://schemas.microsoft.com/office/drawing/2014/main" id="{A9DB04E3-9068-1202-8712-04FC85749824}"/>
                </a:ext>
              </a:extLst>
            </p:cNvPr>
            <p:cNvSpPr/>
            <p:nvPr/>
          </p:nvSpPr>
          <p:spPr>
            <a:xfrm>
              <a:off x="1919275" y="3545900"/>
              <a:ext cx="524175" cy="522875"/>
            </a:xfrm>
            <a:custGeom>
              <a:avLst/>
              <a:gdLst/>
              <a:ahLst/>
              <a:cxnLst/>
              <a:rect l="l" t="t" r="r" b="b"/>
              <a:pathLst>
                <a:path w="20967" h="20915" extrusionOk="0">
                  <a:moveTo>
                    <a:pt x="14830" y="0"/>
                  </a:moveTo>
                  <a:cubicBezTo>
                    <a:pt x="13270" y="0"/>
                    <a:pt x="11711" y="588"/>
                    <a:pt x="10535" y="1764"/>
                  </a:cubicBezTo>
                  <a:cubicBezTo>
                    <a:pt x="1842" y="10457"/>
                    <a:pt x="1842" y="10457"/>
                    <a:pt x="1842" y="10457"/>
                  </a:cubicBezTo>
                  <a:cubicBezTo>
                    <a:pt x="-613" y="12912"/>
                    <a:pt x="-613" y="16798"/>
                    <a:pt x="1842" y="19150"/>
                  </a:cubicBezTo>
                  <a:cubicBezTo>
                    <a:pt x="3018" y="20326"/>
                    <a:pt x="4577" y="20914"/>
                    <a:pt x="6150" y="20914"/>
                  </a:cubicBezTo>
                  <a:cubicBezTo>
                    <a:pt x="7722" y="20914"/>
                    <a:pt x="9307" y="20326"/>
                    <a:pt x="10535" y="19150"/>
                  </a:cubicBezTo>
                  <a:cubicBezTo>
                    <a:pt x="19125" y="10457"/>
                    <a:pt x="19125" y="10457"/>
                    <a:pt x="19125" y="10457"/>
                  </a:cubicBezTo>
                  <a:cubicBezTo>
                    <a:pt x="21580" y="8105"/>
                    <a:pt x="21580" y="4219"/>
                    <a:pt x="19125" y="1764"/>
                  </a:cubicBezTo>
                  <a:cubicBezTo>
                    <a:pt x="17949" y="588"/>
                    <a:pt x="16389" y="0"/>
                    <a:pt x="1483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25;p75">
              <a:extLst>
                <a:ext uri="{FF2B5EF4-FFF2-40B4-BE49-F238E27FC236}">
                  <a16:creationId xmlns:a16="http://schemas.microsoft.com/office/drawing/2014/main" id="{83B8E0FF-2DD7-97CE-DE79-0128E2B65713}"/>
                </a:ext>
              </a:extLst>
            </p:cNvPr>
            <p:cNvSpPr/>
            <p:nvPr/>
          </p:nvSpPr>
          <p:spPr>
            <a:xfrm>
              <a:off x="1919275" y="240675"/>
              <a:ext cx="524175" cy="524150"/>
            </a:xfrm>
            <a:custGeom>
              <a:avLst/>
              <a:gdLst/>
              <a:ahLst/>
              <a:cxnLst/>
              <a:rect l="l" t="t" r="r" b="b"/>
              <a:pathLst>
                <a:path w="20967" h="20966" extrusionOk="0">
                  <a:moveTo>
                    <a:pt x="6150" y="0"/>
                  </a:moveTo>
                  <a:cubicBezTo>
                    <a:pt x="4577" y="0"/>
                    <a:pt x="3018" y="614"/>
                    <a:pt x="1842" y="1841"/>
                  </a:cubicBezTo>
                  <a:cubicBezTo>
                    <a:pt x="-613" y="4193"/>
                    <a:pt x="-613" y="8080"/>
                    <a:pt x="1842" y="10432"/>
                  </a:cubicBezTo>
                  <a:cubicBezTo>
                    <a:pt x="10535" y="19125"/>
                    <a:pt x="10535" y="19125"/>
                    <a:pt x="10535" y="19125"/>
                  </a:cubicBezTo>
                  <a:cubicBezTo>
                    <a:pt x="11711" y="20352"/>
                    <a:pt x="13270" y="20965"/>
                    <a:pt x="14830" y="20965"/>
                  </a:cubicBezTo>
                  <a:cubicBezTo>
                    <a:pt x="16389" y="20965"/>
                    <a:pt x="17949" y="20352"/>
                    <a:pt x="19125" y="19125"/>
                  </a:cubicBezTo>
                  <a:cubicBezTo>
                    <a:pt x="21580" y="16772"/>
                    <a:pt x="21580" y="12886"/>
                    <a:pt x="19125" y="10432"/>
                  </a:cubicBezTo>
                  <a:lnTo>
                    <a:pt x="10535" y="1841"/>
                  </a:lnTo>
                  <a:cubicBezTo>
                    <a:pt x="9307" y="614"/>
                    <a:pt x="7722" y="0"/>
                    <a:pt x="615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26;p75">
              <a:extLst>
                <a:ext uri="{FF2B5EF4-FFF2-40B4-BE49-F238E27FC236}">
                  <a16:creationId xmlns:a16="http://schemas.microsoft.com/office/drawing/2014/main" id="{027403D0-0577-08BE-870E-FA5B7CB67F8F}"/>
                </a:ext>
              </a:extLst>
            </p:cNvPr>
            <p:cNvSpPr/>
            <p:nvPr/>
          </p:nvSpPr>
          <p:spPr>
            <a:xfrm>
              <a:off x="5174000" y="3545900"/>
              <a:ext cx="524150" cy="522875"/>
            </a:xfrm>
            <a:custGeom>
              <a:avLst/>
              <a:gdLst/>
              <a:ahLst/>
              <a:cxnLst/>
              <a:rect l="l" t="t" r="r" b="b"/>
              <a:pathLst>
                <a:path w="20966" h="20915" extrusionOk="0">
                  <a:moveTo>
                    <a:pt x="6137" y="0"/>
                  </a:moveTo>
                  <a:cubicBezTo>
                    <a:pt x="4577" y="0"/>
                    <a:pt x="3018" y="588"/>
                    <a:pt x="1842" y="1764"/>
                  </a:cubicBezTo>
                  <a:cubicBezTo>
                    <a:pt x="-613" y="4219"/>
                    <a:pt x="-613" y="8105"/>
                    <a:pt x="1842" y="10457"/>
                  </a:cubicBezTo>
                  <a:cubicBezTo>
                    <a:pt x="10432" y="19150"/>
                    <a:pt x="10432" y="19150"/>
                    <a:pt x="10432" y="19150"/>
                  </a:cubicBezTo>
                  <a:cubicBezTo>
                    <a:pt x="11659" y="20326"/>
                    <a:pt x="13245" y="20914"/>
                    <a:pt x="14817" y="20914"/>
                  </a:cubicBezTo>
                  <a:cubicBezTo>
                    <a:pt x="16389" y="20914"/>
                    <a:pt x="17949" y="20326"/>
                    <a:pt x="19125" y="19150"/>
                  </a:cubicBezTo>
                  <a:cubicBezTo>
                    <a:pt x="21580" y="16798"/>
                    <a:pt x="21580" y="12912"/>
                    <a:pt x="19125" y="10457"/>
                  </a:cubicBezTo>
                  <a:lnTo>
                    <a:pt x="10432" y="1764"/>
                  </a:lnTo>
                  <a:cubicBezTo>
                    <a:pt x="9256" y="588"/>
                    <a:pt x="7697" y="0"/>
                    <a:pt x="613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27;p75">
              <a:extLst>
                <a:ext uri="{FF2B5EF4-FFF2-40B4-BE49-F238E27FC236}">
                  <a16:creationId xmlns:a16="http://schemas.microsoft.com/office/drawing/2014/main" id="{8C1543D5-58B1-D5DB-2A5C-B17024C59B53}"/>
                </a:ext>
              </a:extLst>
            </p:cNvPr>
            <p:cNvSpPr/>
            <p:nvPr/>
          </p:nvSpPr>
          <p:spPr>
            <a:xfrm>
              <a:off x="3348500" y="4840225"/>
              <a:ext cx="920450" cy="634100"/>
            </a:xfrm>
            <a:custGeom>
              <a:avLst/>
              <a:gdLst/>
              <a:ahLst/>
              <a:cxnLst/>
              <a:rect l="l" t="t" r="r" b="b"/>
              <a:pathLst>
                <a:path w="36818" h="25364" extrusionOk="0">
                  <a:moveTo>
                    <a:pt x="0" y="1"/>
                  </a:moveTo>
                  <a:lnTo>
                    <a:pt x="0" y="6546"/>
                  </a:lnTo>
                  <a:cubicBezTo>
                    <a:pt x="0" y="16671"/>
                    <a:pt x="8284" y="25364"/>
                    <a:pt x="18409" y="25364"/>
                  </a:cubicBezTo>
                  <a:cubicBezTo>
                    <a:pt x="28534" y="25364"/>
                    <a:pt x="36817" y="16671"/>
                    <a:pt x="36817" y="6546"/>
                  </a:cubicBezTo>
                  <a:cubicBezTo>
                    <a:pt x="36817" y="1"/>
                    <a:pt x="36817" y="1"/>
                    <a:pt x="36817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300" tIns="8300" rIns="8300" bIns="8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" name="Google Shape;628;p75">
            <a:extLst>
              <a:ext uri="{FF2B5EF4-FFF2-40B4-BE49-F238E27FC236}">
                <a16:creationId xmlns:a16="http://schemas.microsoft.com/office/drawing/2014/main" id="{8E829035-9346-ED63-E90D-24D629A5DE10}"/>
              </a:ext>
            </a:extLst>
          </p:cNvPr>
          <p:cNvGrpSpPr/>
          <p:nvPr/>
        </p:nvGrpSpPr>
        <p:grpSpPr>
          <a:xfrm>
            <a:off x="6124586" y="3545382"/>
            <a:ext cx="468640" cy="468631"/>
            <a:chOff x="1190625" y="240775"/>
            <a:chExt cx="5236200" cy="5236100"/>
          </a:xfrm>
        </p:grpSpPr>
        <p:sp>
          <p:nvSpPr>
            <p:cNvPr id="326" name="Google Shape;629;p75">
              <a:extLst>
                <a:ext uri="{FF2B5EF4-FFF2-40B4-BE49-F238E27FC236}">
                  <a16:creationId xmlns:a16="http://schemas.microsoft.com/office/drawing/2014/main" id="{AB55D095-B21F-7B33-21E7-4260AF081CB7}"/>
                </a:ext>
              </a:extLst>
            </p:cNvPr>
            <p:cNvSpPr/>
            <p:nvPr/>
          </p:nvSpPr>
          <p:spPr>
            <a:xfrm>
              <a:off x="2734875" y="240775"/>
              <a:ext cx="3691950" cy="5236100"/>
            </a:xfrm>
            <a:custGeom>
              <a:avLst/>
              <a:gdLst/>
              <a:ahLst/>
              <a:cxnLst/>
              <a:rect l="l" t="t" r="r" b="b"/>
              <a:pathLst>
                <a:path w="147678" h="209444" extrusionOk="0">
                  <a:moveTo>
                    <a:pt x="55226" y="37222"/>
                  </a:moveTo>
                  <a:cubicBezTo>
                    <a:pt x="58601" y="37222"/>
                    <a:pt x="61362" y="39984"/>
                    <a:pt x="61362" y="43358"/>
                  </a:cubicBezTo>
                  <a:cubicBezTo>
                    <a:pt x="61362" y="46733"/>
                    <a:pt x="58601" y="49495"/>
                    <a:pt x="55226" y="49495"/>
                  </a:cubicBezTo>
                  <a:lnTo>
                    <a:pt x="30682" y="49495"/>
                  </a:lnTo>
                  <a:cubicBezTo>
                    <a:pt x="27307" y="49495"/>
                    <a:pt x="24545" y="46733"/>
                    <a:pt x="24545" y="43358"/>
                  </a:cubicBezTo>
                  <a:cubicBezTo>
                    <a:pt x="24545" y="39984"/>
                    <a:pt x="27307" y="37222"/>
                    <a:pt x="30682" y="37222"/>
                  </a:cubicBezTo>
                  <a:close/>
                  <a:moveTo>
                    <a:pt x="55226" y="61767"/>
                  </a:moveTo>
                  <a:cubicBezTo>
                    <a:pt x="58601" y="61767"/>
                    <a:pt x="61362" y="64528"/>
                    <a:pt x="61362" y="67903"/>
                  </a:cubicBezTo>
                  <a:cubicBezTo>
                    <a:pt x="61362" y="71278"/>
                    <a:pt x="58601" y="74039"/>
                    <a:pt x="55226" y="74039"/>
                  </a:cubicBezTo>
                  <a:lnTo>
                    <a:pt x="30682" y="74039"/>
                  </a:lnTo>
                  <a:cubicBezTo>
                    <a:pt x="27307" y="74039"/>
                    <a:pt x="24545" y="71278"/>
                    <a:pt x="24545" y="67903"/>
                  </a:cubicBezTo>
                  <a:cubicBezTo>
                    <a:pt x="24545" y="64528"/>
                    <a:pt x="27307" y="61767"/>
                    <a:pt x="30682" y="61767"/>
                  </a:cubicBezTo>
                  <a:close/>
                  <a:moveTo>
                    <a:pt x="104316" y="61767"/>
                  </a:moveTo>
                  <a:cubicBezTo>
                    <a:pt x="107690" y="61767"/>
                    <a:pt x="110452" y="64528"/>
                    <a:pt x="110452" y="67903"/>
                  </a:cubicBezTo>
                  <a:cubicBezTo>
                    <a:pt x="110452" y="71278"/>
                    <a:pt x="107690" y="74039"/>
                    <a:pt x="104316" y="74039"/>
                  </a:cubicBezTo>
                  <a:lnTo>
                    <a:pt x="79771" y="74039"/>
                  </a:lnTo>
                  <a:cubicBezTo>
                    <a:pt x="76396" y="74039"/>
                    <a:pt x="73635" y="71278"/>
                    <a:pt x="73635" y="67903"/>
                  </a:cubicBezTo>
                  <a:cubicBezTo>
                    <a:pt x="73635" y="64528"/>
                    <a:pt x="76396" y="61767"/>
                    <a:pt x="79771" y="61767"/>
                  </a:cubicBezTo>
                  <a:close/>
                  <a:moveTo>
                    <a:pt x="104316" y="86312"/>
                  </a:moveTo>
                  <a:cubicBezTo>
                    <a:pt x="107690" y="86312"/>
                    <a:pt x="110452" y="89073"/>
                    <a:pt x="110452" y="92448"/>
                  </a:cubicBezTo>
                  <a:cubicBezTo>
                    <a:pt x="110452" y="95823"/>
                    <a:pt x="107690" y="98584"/>
                    <a:pt x="104316" y="98584"/>
                  </a:cubicBezTo>
                  <a:lnTo>
                    <a:pt x="79771" y="98584"/>
                  </a:lnTo>
                  <a:cubicBezTo>
                    <a:pt x="76396" y="98584"/>
                    <a:pt x="73635" y="95823"/>
                    <a:pt x="73635" y="92448"/>
                  </a:cubicBezTo>
                  <a:cubicBezTo>
                    <a:pt x="73635" y="89073"/>
                    <a:pt x="76396" y="86312"/>
                    <a:pt x="79771" y="86312"/>
                  </a:cubicBezTo>
                  <a:close/>
                  <a:moveTo>
                    <a:pt x="6202" y="1"/>
                  </a:moveTo>
                  <a:cubicBezTo>
                    <a:pt x="4764" y="1"/>
                    <a:pt x="3380" y="460"/>
                    <a:pt x="2251" y="1428"/>
                  </a:cubicBezTo>
                  <a:cubicBezTo>
                    <a:pt x="819" y="2553"/>
                    <a:pt x="1" y="4292"/>
                    <a:pt x="1" y="6132"/>
                  </a:cubicBezTo>
                  <a:cubicBezTo>
                    <a:pt x="1" y="86312"/>
                    <a:pt x="1" y="86312"/>
                    <a:pt x="1" y="86312"/>
                  </a:cubicBezTo>
                  <a:lnTo>
                    <a:pt x="18409" y="86312"/>
                  </a:lnTo>
                  <a:cubicBezTo>
                    <a:pt x="28534" y="86312"/>
                    <a:pt x="36818" y="94595"/>
                    <a:pt x="36818" y="104720"/>
                  </a:cubicBezTo>
                  <a:cubicBezTo>
                    <a:pt x="36818" y="209444"/>
                    <a:pt x="36818" y="209444"/>
                    <a:pt x="36818" y="209444"/>
                  </a:cubicBezTo>
                  <a:lnTo>
                    <a:pt x="73635" y="209444"/>
                  </a:lnTo>
                  <a:cubicBezTo>
                    <a:pt x="73635" y="183877"/>
                    <a:pt x="73635" y="183877"/>
                    <a:pt x="73635" y="183877"/>
                  </a:cubicBezTo>
                  <a:cubicBezTo>
                    <a:pt x="59624" y="181013"/>
                    <a:pt x="49090" y="168639"/>
                    <a:pt x="49090" y="153809"/>
                  </a:cubicBezTo>
                  <a:cubicBezTo>
                    <a:pt x="49090" y="139083"/>
                    <a:pt x="61056" y="110856"/>
                    <a:pt x="79771" y="110856"/>
                  </a:cubicBezTo>
                  <a:cubicBezTo>
                    <a:pt x="98486" y="110856"/>
                    <a:pt x="110452" y="139083"/>
                    <a:pt x="110452" y="153809"/>
                  </a:cubicBezTo>
                  <a:cubicBezTo>
                    <a:pt x="110452" y="168639"/>
                    <a:pt x="99918" y="181013"/>
                    <a:pt x="85907" y="183877"/>
                  </a:cubicBezTo>
                  <a:cubicBezTo>
                    <a:pt x="85907" y="209444"/>
                    <a:pt x="85907" y="209444"/>
                    <a:pt x="85907" y="209444"/>
                  </a:cubicBezTo>
                  <a:lnTo>
                    <a:pt x="141542" y="209444"/>
                  </a:lnTo>
                  <a:cubicBezTo>
                    <a:pt x="144916" y="209444"/>
                    <a:pt x="147678" y="206683"/>
                    <a:pt x="147678" y="203308"/>
                  </a:cubicBezTo>
                  <a:cubicBezTo>
                    <a:pt x="147678" y="199933"/>
                    <a:pt x="144916" y="197172"/>
                    <a:pt x="141542" y="197172"/>
                  </a:cubicBezTo>
                  <a:lnTo>
                    <a:pt x="135405" y="197172"/>
                  </a:lnTo>
                  <a:cubicBezTo>
                    <a:pt x="135405" y="30677"/>
                    <a:pt x="135405" y="30677"/>
                    <a:pt x="135405" y="30677"/>
                  </a:cubicBezTo>
                  <a:cubicBezTo>
                    <a:pt x="135405" y="27711"/>
                    <a:pt x="133360" y="25257"/>
                    <a:pt x="130496" y="24643"/>
                  </a:cubicBezTo>
                  <a:cubicBezTo>
                    <a:pt x="7364" y="99"/>
                    <a:pt x="7364" y="99"/>
                    <a:pt x="7364" y="99"/>
                  </a:cubicBezTo>
                  <a:cubicBezTo>
                    <a:pt x="6976" y="34"/>
                    <a:pt x="6587" y="1"/>
                    <a:pt x="6202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30;p75">
              <a:extLst>
                <a:ext uri="{FF2B5EF4-FFF2-40B4-BE49-F238E27FC236}">
                  <a16:creationId xmlns:a16="http://schemas.microsoft.com/office/drawing/2014/main" id="{4AA2149C-9318-60D3-E9C6-E14059C89BF3}"/>
                </a:ext>
              </a:extLst>
            </p:cNvPr>
            <p:cNvSpPr/>
            <p:nvPr/>
          </p:nvSpPr>
          <p:spPr>
            <a:xfrm>
              <a:off x="4268925" y="3318975"/>
              <a:ext cx="920450" cy="1227250"/>
            </a:xfrm>
            <a:custGeom>
              <a:avLst/>
              <a:gdLst/>
              <a:ahLst/>
              <a:cxnLst/>
              <a:rect l="l" t="t" r="r" b="b"/>
              <a:pathLst>
                <a:path w="36818" h="49090" extrusionOk="0">
                  <a:moveTo>
                    <a:pt x="18409" y="1"/>
                  </a:moveTo>
                  <a:cubicBezTo>
                    <a:pt x="9920" y="1"/>
                    <a:pt x="0" y="18511"/>
                    <a:pt x="0" y="30681"/>
                  </a:cubicBezTo>
                  <a:cubicBezTo>
                    <a:pt x="0" y="40806"/>
                    <a:pt x="8284" y="49090"/>
                    <a:pt x="18409" y="49090"/>
                  </a:cubicBezTo>
                  <a:cubicBezTo>
                    <a:pt x="28534" y="49090"/>
                    <a:pt x="36817" y="40806"/>
                    <a:pt x="36817" y="30681"/>
                  </a:cubicBezTo>
                  <a:cubicBezTo>
                    <a:pt x="36817" y="18511"/>
                    <a:pt x="26897" y="1"/>
                    <a:pt x="18409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31;p75">
              <a:extLst>
                <a:ext uri="{FF2B5EF4-FFF2-40B4-BE49-F238E27FC236}">
                  <a16:creationId xmlns:a16="http://schemas.microsoft.com/office/drawing/2014/main" id="{90F9A301-229E-EAE4-06D8-6F6C818B2F4D}"/>
                </a:ext>
              </a:extLst>
            </p:cNvPr>
            <p:cNvSpPr/>
            <p:nvPr/>
          </p:nvSpPr>
          <p:spPr>
            <a:xfrm>
              <a:off x="1190625" y="1478125"/>
              <a:ext cx="2157900" cy="3998750"/>
            </a:xfrm>
            <a:custGeom>
              <a:avLst/>
              <a:gdLst/>
              <a:ahLst/>
              <a:cxnLst/>
              <a:rect l="l" t="t" r="r" b="b"/>
              <a:pathLst>
                <a:path w="86316" h="159950" extrusionOk="0">
                  <a:moveTo>
                    <a:pt x="61771" y="73635"/>
                  </a:moveTo>
                  <a:cubicBezTo>
                    <a:pt x="65146" y="73635"/>
                    <a:pt x="67907" y="76396"/>
                    <a:pt x="67907" y="79771"/>
                  </a:cubicBezTo>
                  <a:cubicBezTo>
                    <a:pt x="67907" y="83146"/>
                    <a:pt x="65146" y="85907"/>
                    <a:pt x="61771" y="85907"/>
                  </a:cubicBezTo>
                  <a:lnTo>
                    <a:pt x="36817" y="85907"/>
                  </a:lnTo>
                  <a:cubicBezTo>
                    <a:pt x="33442" y="85907"/>
                    <a:pt x="30681" y="83146"/>
                    <a:pt x="30681" y="79771"/>
                  </a:cubicBezTo>
                  <a:cubicBezTo>
                    <a:pt x="30681" y="76396"/>
                    <a:pt x="33442" y="73635"/>
                    <a:pt x="36817" y="73635"/>
                  </a:cubicBezTo>
                  <a:close/>
                  <a:moveTo>
                    <a:pt x="61771" y="98179"/>
                  </a:moveTo>
                  <a:cubicBezTo>
                    <a:pt x="65146" y="98179"/>
                    <a:pt x="67907" y="100941"/>
                    <a:pt x="67907" y="104315"/>
                  </a:cubicBezTo>
                  <a:cubicBezTo>
                    <a:pt x="67907" y="107690"/>
                    <a:pt x="65146" y="110452"/>
                    <a:pt x="61771" y="110452"/>
                  </a:cubicBezTo>
                  <a:lnTo>
                    <a:pt x="36817" y="110452"/>
                  </a:lnTo>
                  <a:cubicBezTo>
                    <a:pt x="33442" y="110452"/>
                    <a:pt x="30681" y="107690"/>
                    <a:pt x="30681" y="104315"/>
                  </a:cubicBezTo>
                  <a:cubicBezTo>
                    <a:pt x="30681" y="100941"/>
                    <a:pt x="33442" y="98179"/>
                    <a:pt x="36817" y="98179"/>
                  </a:cubicBezTo>
                  <a:close/>
                  <a:moveTo>
                    <a:pt x="61771" y="122724"/>
                  </a:moveTo>
                  <a:cubicBezTo>
                    <a:pt x="65146" y="122724"/>
                    <a:pt x="67907" y="125485"/>
                    <a:pt x="67907" y="128860"/>
                  </a:cubicBezTo>
                  <a:cubicBezTo>
                    <a:pt x="67907" y="132235"/>
                    <a:pt x="65146" y="134996"/>
                    <a:pt x="61771" y="134996"/>
                  </a:cubicBezTo>
                  <a:lnTo>
                    <a:pt x="36817" y="134996"/>
                  </a:lnTo>
                  <a:cubicBezTo>
                    <a:pt x="33442" y="134996"/>
                    <a:pt x="30681" y="132235"/>
                    <a:pt x="30681" y="128860"/>
                  </a:cubicBezTo>
                  <a:cubicBezTo>
                    <a:pt x="30681" y="125485"/>
                    <a:pt x="33442" y="122724"/>
                    <a:pt x="36817" y="122724"/>
                  </a:cubicBezTo>
                  <a:close/>
                  <a:moveTo>
                    <a:pt x="30681" y="1"/>
                  </a:moveTo>
                  <a:cubicBezTo>
                    <a:pt x="27306" y="1"/>
                    <a:pt x="24545" y="2762"/>
                    <a:pt x="24545" y="6137"/>
                  </a:cubicBezTo>
                  <a:cubicBezTo>
                    <a:pt x="24545" y="49090"/>
                    <a:pt x="24545" y="49090"/>
                    <a:pt x="24545" y="49090"/>
                  </a:cubicBezTo>
                  <a:lnTo>
                    <a:pt x="18408" y="49090"/>
                  </a:lnTo>
                  <a:cubicBezTo>
                    <a:pt x="15034" y="49090"/>
                    <a:pt x="12272" y="51851"/>
                    <a:pt x="12272" y="55226"/>
                  </a:cubicBezTo>
                  <a:cubicBezTo>
                    <a:pt x="12272" y="147678"/>
                    <a:pt x="12272" y="147678"/>
                    <a:pt x="12272" y="147678"/>
                  </a:cubicBezTo>
                  <a:lnTo>
                    <a:pt x="6136" y="147678"/>
                  </a:lnTo>
                  <a:cubicBezTo>
                    <a:pt x="2761" y="147678"/>
                    <a:pt x="0" y="150439"/>
                    <a:pt x="0" y="153814"/>
                  </a:cubicBezTo>
                  <a:cubicBezTo>
                    <a:pt x="0" y="157189"/>
                    <a:pt x="2761" y="159950"/>
                    <a:pt x="6136" y="159950"/>
                  </a:cubicBezTo>
                  <a:lnTo>
                    <a:pt x="86315" y="159950"/>
                  </a:lnTo>
                  <a:cubicBezTo>
                    <a:pt x="86315" y="55226"/>
                    <a:pt x="86315" y="55226"/>
                    <a:pt x="86315" y="55226"/>
                  </a:cubicBezTo>
                  <a:cubicBezTo>
                    <a:pt x="86315" y="51851"/>
                    <a:pt x="83554" y="49090"/>
                    <a:pt x="80179" y="49090"/>
                  </a:cubicBezTo>
                  <a:lnTo>
                    <a:pt x="36817" y="49090"/>
                  </a:lnTo>
                  <a:cubicBezTo>
                    <a:pt x="36817" y="6137"/>
                    <a:pt x="36817" y="6137"/>
                    <a:pt x="36817" y="6137"/>
                  </a:cubicBezTo>
                  <a:cubicBezTo>
                    <a:pt x="36817" y="2762"/>
                    <a:pt x="34056" y="1"/>
                    <a:pt x="3068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632;p75">
            <a:extLst>
              <a:ext uri="{FF2B5EF4-FFF2-40B4-BE49-F238E27FC236}">
                <a16:creationId xmlns:a16="http://schemas.microsoft.com/office/drawing/2014/main" id="{6541C2F2-9BB7-C07D-B51A-FD2E198A78EE}"/>
              </a:ext>
            </a:extLst>
          </p:cNvPr>
          <p:cNvGrpSpPr/>
          <p:nvPr/>
        </p:nvGrpSpPr>
        <p:grpSpPr>
          <a:xfrm>
            <a:off x="6942493" y="3569612"/>
            <a:ext cx="442817" cy="444553"/>
            <a:chOff x="1212350" y="240675"/>
            <a:chExt cx="5215750" cy="5236200"/>
          </a:xfrm>
        </p:grpSpPr>
        <p:sp>
          <p:nvSpPr>
            <p:cNvPr id="330" name="Google Shape;633;p75">
              <a:extLst>
                <a:ext uri="{FF2B5EF4-FFF2-40B4-BE49-F238E27FC236}">
                  <a16:creationId xmlns:a16="http://schemas.microsoft.com/office/drawing/2014/main" id="{E74010FE-DA71-BF08-0AF6-B0A920AA22F1}"/>
                </a:ext>
              </a:extLst>
            </p:cNvPr>
            <p:cNvSpPr/>
            <p:nvPr/>
          </p:nvSpPr>
          <p:spPr>
            <a:xfrm>
              <a:off x="1212350" y="240675"/>
              <a:ext cx="5215750" cy="4786700"/>
            </a:xfrm>
            <a:custGeom>
              <a:avLst/>
              <a:gdLst/>
              <a:ahLst/>
              <a:cxnLst/>
              <a:rect l="l" t="t" r="r" b="b"/>
              <a:pathLst>
                <a:path w="208630" h="191468" extrusionOk="0">
                  <a:moveTo>
                    <a:pt x="87952" y="0"/>
                  </a:moveTo>
                  <a:cubicBezTo>
                    <a:pt x="84986" y="0"/>
                    <a:pt x="82531" y="2046"/>
                    <a:pt x="81918" y="4909"/>
                  </a:cubicBezTo>
                  <a:cubicBezTo>
                    <a:pt x="78850" y="20250"/>
                    <a:pt x="78850" y="20250"/>
                    <a:pt x="78850" y="20250"/>
                  </a:cubicBezTo>
                  <a:cubicBezTo>
                    <a:pt x="73327" y="21886"/>
                    <a:pt x="67907" y="24136"/>
                    <a:pt x="62793" y="26897"/>
                  </a:cubicBezTo>
                  <a:cubicBezTo>
                    <a:pt x="49907" y="18204"/>
                    <a:pt x="49907" y="18204"/>
                    <a:pt x="49907" y="18204"/>
                  </a:cubicBezTo>
                  <a:cubicBezTo>
                    <a:pt x="48862" y="17507"/>
                    <a:pt x="47669" y="17163"/>
                    <a:pt x="46485" y="17163"/>
                  </a:cubicBezTo>
                  <a:cubicBezTo>
                    <a:pt x="44888" y="17163"/>
                    <a:pt x="43309" y="17789"/>
                    <a:pt x="42135" y="19022"/>
                  </a:cubicBezTo>
                  <a:cubicBezTo>
                    <a:pt x="19022" y="42135"/>
                    <a:pt x="19022" y="42135"/>
                    <a:pt x="19022" y="42135"/>
                  </a:cubicBezTo>
                  <a:cubicBezTo>
                    <a:pt x="16874" y="44181"/>
                    <a:pt x="16568" y="47453"/>
                    <a:pt x="18204" y="49908"/>
                  </a:cubicBezTo>
                  <a:cubicBezTo>
                    <a:pt x="26897" y="62794"/>
                    <a:pt x="26897" y="62794"/>
                    <a:pt x="26897" y="62794"/>
                  </a:cubicBezTo>
                  <a:cubicBezTo>
                    <a:pt x="24136" y="67907"/>
                    <a:pt x="21886" y="73327"/>
                    <a:pt x="20249" y="78850"/>
                  </a:cubicBezTo>
                  <a:cubicBezTo>
                    <a:pt x="4909" y="81918"/>
                    <a:pt x="4909" y="81918"/>
                    <a:pt x="4909" y="81918"/>
                  </a:cubicBezTo>
                  <a:cubicBezTo>
                    <a:pt x="2045" y="82532"/>
                    <a:pt x="0" y="84986"/>
                    <a:pt x="0" y="87952"/>
                  </a:cubicBezTo>
                  <a:cubicBezTo>
                    <a:pt x="0" y="120678"/>
                    <a:pt x="0" y="120678"/>
                    <a:pt x="0" y="120678"/>
                  </a:cubicBezTo>
                  <a:cubicBezTo>
                    <a:pt x="0" y="123644"/>
                    <a:pt x="2045" y="126098"/>
                    <a:pt x="4909" y="126712"/>
                  </a:cubicBezTo>
                  <a:cubicBezTo>
                    <a:pt x="20249" y="129780"/>
                    <a:pt x="20249" y="129780"/>
                    <a:pt x="20249" y="129780"/>
                  </a:cubicBezTo>
                  <a:cubicBezTo>
                    <a:pt x="21886" y="135303"/>
                    <a:pt x="24136" y="140723"/>
                    <a:pt x="26897" y="145836"/>
                  </a:cubicBezTo>
                  <a:cubicBezTo>
                    <a:pt x="18204" y="158722"/>
                    <a:pt x="18204" y="158722"/>
                    <a:pt x="18204" y="158722"/>
                  </a:cubicBezTo>
                  <a:cubicBezTo>
                    <a:pt x="16568" y="161177"/>
                    <a:pt x="16874" y="164449"/>
                    <a:pt x="19022" y="166495"/>
                  </a:cubicBezTo>
                  <a:cubicBezTo>
                    <a:pt x="42135" y="189608"/>
                    <a:pt x="42135" y="189608"/>
                    <a:pt x="42135" y="189608"/>
                  </a:cubicBezTo>
                  <a:cubicBezTo>
                    <a:pt x="43309" y="190841"/>
                    <a:pt x="44888" y="191467"/>
                    <a:pt x="46485" y="191467"/>
                  </a:cubicBezTo>
                  <a:cubicBezTo>
                    <a:pt x="47669" y="191467"/>
                    <a:pt x="48862" y="191123"/>
                    <a:pt x="49907" y="190426"/>
                  </a:cubicBezTo>
                  <a:cubicBezTo>
                    <a:pt x="62589" y="181938"/>
                    <a:pt x="62589" y="181938"/>
                    <a:pt x="62589" y="181938"/>
                  </a:cubicBezTo>
                  <a:cubicBezTo>
                    <a:pt x="62589" y="143484"/>
                    <a:pt x="62589" y="143484"/>
                    <a:pt x="62589" y="143484"/>
                  </a:cubicBezTo>
                  <a:cubicBezTo>
                    <a:pt x="52975" y="133155"/>
                    <a:pt x="47044" y="119451"/>
                    <a:pt x="47044" y="104315"/>
                  </a:cubicBezTo>
                  <a:cubicBezTo>
                    <a:pt x="47044" y="72714"/>
                    <a:pt x="72713" y="47044"/>
                    <a:pt x="104315" y="47044"/>
                  </a:cubicBezTo>
                  <a:cubicBezTo>
                    <a:pt x="135916" y="47044"/>
                    <a:pt x="161585" y="72714"/>
                    <a:pt x="161585" y="104315"/>
                  </a:cubicBezTo>
                  <a:cubicBezTo>
                    <a:pt x="161585" y="119451"/>
                    <a:pt x="155654" y="133155"/>
                    <a:pt x="146040" y="143484"/>
                  </a:cubicBezTo>
                  <a:cubicBezTo>
                    <a:pt x="146040" y="181938"/>
                    <a:pt x="146040" y="181938"/>
                    <a:pt x="146040" y="181938"/>
                  </a:cubicBezTo>
                  <a:cubicBezTo>
                    <a:pt x="158722" y="190426"/>
                    <a:pt x="158722" y="190426"/>
                    <a:pt x="158722" y="190426"/>
                  </a:cubicBezTo>
                  <a:cubicBezTo>
                    <a:pt x="159847" y="191142"/>
                    <a:pt x="160972" y="191449"/>
                    <a:pt x="162199" y="191449"/>
                  </a:cubicBezTo>
                  <a:cubicBezTo>
                    <a:pt x="163733" y="191449"/>
                    <a:pt x="165369" y="190835"/>
                    <a:pt x="166494" y="189608"/>
                  </a:cubicBezTo>
                  <a:cubicBezTo>
                    <a:pt x="189607" y="166495"/>
                    <a:pt x="189607" y="166495"/>
                    <a:pt x="189607" y="166495"/>
                  </a:cubicBezTo>
                  <a:cubicBezTo>
                    <a:pt x="191755" y="164449"/>
                    <a:pt x="192061" y="161177"/>
                    <a:pt x="190425" y="158722"/>
                  </a:cubicBezTo>
                  <a:cubicBezTo>
                    <a:pt x="181732" y="145836"/>
                    <a:pt x="181732" y="145836"/>
                    <a:pt x="181732" y="145836"/>
                  </a:cubicBezTo>
                  <a:cubicBezTo>
                    <a:pt x="184494" y="140723"/>
                    <a:pt x="186743" y="135303"/>
                    <a:pt x="188380" y="129780"/>
                  </a:cubicBezTo>
                  <a:cubicBezTo>
                    <a:pt x="203720" y="126712"/>
                    <a:pt x="203720" y="126712"/>
                    <a:pt x="203720" y="126712"/>
                  </a:cubicBezTo>
                  <a:cubicBezTo>
                    <a:pt x="206584" y="126098"/>
                    <a:pt x="208629" y="123644"/>
                    <a:pt x="208629" y="120678"/>
                  </a:cubicBezTo>
                  <a:cubicBezTo>
                    <a:pt x="208629" y="87952"/>
                    <a:pt x="208629" y="87952"/>
                    <a:pt x="208629" y="87952"/>
                  </a:cubicBezTo>
                  <a:cubicBezTo>
                    <a:pt x="208629" y="84986"/>
                    <a:pt x="206584" y="82532"/>
                    <a:pt x="203720" y="81918"/>
                  </a:cubicBezTo>
                  <a:cubicBezTo>
                    <a:pt x="188380" y="78850"/>
                    <a:pt x="188380" y="78850"/>
                    <a:pt x="188380" y="78850"/>
                  </a:cubicBezTo>
                  <a:cubicBezTo>
                    <a:pt x="186743" y="73327"/>
                    <a:pt x="184494" y="67907"/>
                    <a:pt x="181732" y="62794"/>
                  </a:cubicBezTo>
                  <a:cubicBezTo>
                    <a:pt x="190425" y="49908"/>
                    <a:pt x="190425" y="49908"/>
                    <a:pt x="190425" y="49908"/>
                  </a:cubicBezTo>
                  <a:cubicBezTo>
                    <a:pt x="192061" y="47453"/>
                    <a:pt x="191755" y="44181"/>
                    <a:pt x="189607" y="42135"/>
                  </a:cubicBezTo>
                  <a:cubicBezTo>
                    <a:pt x="166494" y="19022"/>
                    <a:pt x="166494" y="19022"/>
                    <a:pt x="166494" y="19022"/>
                  </a:cubicBezTo>
                  <a:cubicBezTo>
                    <a:pt x="165320" y="17789"/>
                    <a:pt x="163741" y="17163"/>
                    <a:pt x="162144" y="17163"/>
                  </a:cubicBezTo>
                  <a:cubicBezTo>
                    <a:pt x="160960" y="17163"/>
                    <a:pt x="159767" y="17507"/>
                    <a:pt x="158722" y="18204"/>
                  </a:cubicBezTo>
                  <a:cubicBezTo>
                    <a:pt x="145836" y="26897"/>
                    <a:pt x="145836" y="26897"/>
                    <a:pt x="145836" y="26897"/>
                  </a:cubicBezTo>
                  <a:cubicBezTo>
                    <a:pt x="140722" y="24136"/>
                    <a:pt x="135302" y="21886"/>
                    <a:pt x="129780" y="20250"/>
                  </a:cubicBezTo>
                  <a:cubicBezTo>
                    <a:pt x="126712" y="4909"/>
                    <a:pt x="126712" y="4909"/>
                    <a:pt x="126712" y="4909"/>
                  </a:cubicBezTo>
                  <a:cubicBezTo>
                    <a:pt x="126098" y="2046"/>
                    <a:pt x="123643" y="0"/>
                    <a:pt x="120678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750" tIns="7750" rIns="7750" bIns="7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34;p75">
              <a:extLst>
                <a:ext uri="{FF2B5EF4-FFF2-40B4-BE49-F238E27FC236}">
                  <a16:creationId xmlns:a16="http://schemas.microsoft.com/office/drawing/2014/main" id="{3AFB59E7-259C-63F7-EAB0-CAC8722A082D}"/>
                </a:ext>
              </a:extLst>
            </p:cNvPr>
            <p:cNvSpPr/>
            <p:nvPr/>
          </p:nvSpPr>
          <p:spPr>
            <a:xfrm>
              <a:off x="2848650" y="1990800"/>
              <a:ext cx="1943125" cy="3486075"/>
            </a:xfrm>
            <a:custGeom>
              <a:avLst/>
              <a:gdLst/>
              <a:ahLst/>
              <a:cxnLst/>
              <a:rect l="l" t="t" r="r" b="b"/>
              <a:pathLst>
                <a:path w="77725" h="139443" extrusionOk="0">
                  <a:moveTo>
                    <a:pt x="21919" y="1"/>
                  </a:moveTo>
                  <a:cubicBezTo>
                    <a:pt x="21084" y="1"/>
                    <a:pt x="20230" y="211"/>
                    <a:pt x="19431" y="663"/>
                  </a:cubicBezTo>
                  <a:cubicBezTo>
                    <a:pt x="7466" y="7618"/>
                    <a:pt x="0" y="20504"/>
                    <a:pt x="0" y="34310"/>
                  </a:cubicBezTo>
                  <a:cubicBezTo>
                    <a:pt x="0" y="49241"/>
                    <a:pt x="8386" y="62639"/>
                    <a:pt x="21886" y="69184"/>
                  </a:cubicBezTo>
                  <a:cubicBezTo>
                    <a:pt x="22500" y="69491"/>
                    <a:pt x="22500" y="69491"/>
                    <a:pt x="22500" y="69491"/>
                  </a:cubicBezTo>
                  <a:cubicBezTo>
                    <a:pt x="22500" y="133307"/>
                    <a:pt x="22500" y="133307"/>
                    <a:pt x="22500" y="133307"/>
                  </a:cubicBezTo>
                  <a:cubicBezTo>
                    <a:pt x="22500" y="136682"/>
                    <a:pt x="25261" y="139443"/>
                    <a:pt x="28636" y="139443"/>
                  </a:cubicBezTo>
                  <a:lnTo>
                    <a:pt x="49089" y="139443"/>
                  </a:lnTo>
                  <a:cubicBezTo>
                    <a:pt x="52464" y="139443"/>
                    <a:pt x="55226" y="136682"/>
                    <a:pt x="55226" y="133307"/>
                  </a:cubicBezTo>
                  <a:cubicBezTo>
                    <a:pt x="55226" y="69491"/>
                    <a:pt x="55226" y="69491"/>
                    <a:pt x="55226" y="69491"/>
                  </a:cubicBezTo>
                  <a:cubicBezTo>
                    <a:pt x="55839" y="69184"/>
                    <a:pt x="55839" y="69184"/>
                    <a:pt x="55839" y="69184"/>
                  </a:cubicBezTo>
                  <a:cubicBezTo>
                    <a:pt x="69339" y="62639"/>
                    <a:pt x="77725" y="49241"/>
                    <a:pt x="77725" y="34310"/>
                  </a:cubicBezTo>
                  <a:cubicBezTo>
                    <a:pt x="77725" y="20504"/>
                    <a:pt x="70259" y="7618"/>
                    <a:pt x="58294" y="663"/>
                  </a:cubicBezTo>
                  <a:cubicBezTo>
                    <a:pt x="57495" y="211"/>
                    <a:pt x="56641" y="1"/>
                    <a:pt x="55806" y="1"/>
                  </a:cubicBezTo>
                  <a:cubicBezTo>
                    <a:pt x="53431" y="1"/>
                    <a:pt x="51206" y="1697"/>
                    <a:pt x="50828" y="4345"/>
                  </a:cubicBezTo>
                  <a:cubicBezTo>
                    <a:pt x="47044" y="30219"/>
                    <a:pt x="47044" y="30219"/>
                    <a:pt x="47044" y="30219"/>
                  </a:cubicBezTo>
                  <a:lnTo>
                    <a:pt x="30681" y="30219"/>
                  </a:lnTo>
                  <a:cubicBezTo>
                    <a:pt x="26897" y="4345"/>
                    <a:pt x="26897" y="4345"/>
                    <a:pt x="26897" y="4345"/>
                  </a:cubicBezTo>
                  <a:cubicBezTo>
                    <a:pt x="26519" y="1697"/>
                    <a:pt x="24294" y="1"/>
                    <a:pt x="21919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750" tIns="7750" rIns="7750" bIns="77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" name="Google Shape;635;p75">
            <a:extLst>
              <a:ext uri="{FF2B5EF4-FFF2-40B4-BE49-F238E27FC236}">
                <a16:creationId xmlns:a16="http://schemas.microsoft.com/office/drawing/2014/main" id="{6CE03D34-819E-5FAA-7870-2D2C57E5172D}"/>
              </a:ext>
            </a:extLst>
          </p:cNvPr>
          <p:cNvGrpSpPr/>
          <p:nvPr/>
        </p:nvGrpSpPr>
        <p:grpSpPr>
          <a:xfrm>
            <a:off x="7727362" y="3595301"/>
            <a:ext cx="418780" cy="418740"/>
            <a:chOff x="1190625" y="236075"/>
            <a:chExt cx="5241300" cy="5240800"/>
          </a:xfrm>
        </p:grpSpPr>
        <p:sp>
          <p:nvSpPr>
            <p:cNvPr id="333" name="Google Shape;636;p75">
              <a:extLst>
                <a:ext uri="{FF2B5EF4-FFF2-40B4-BE49-F238E27FC236}">
                  <a16:creationId xmlns:a16="http://schemas.microsoft.com/office/drawing/2014/main" id="{7D1A1DE5-F7E0-F7DC-E177-FB1D1E1CA26A}"/>
                </a:ext>
              </a:extLst>
            </p:cNvPr>
            <p:cNvSpPr/>
            <p:nvPr/>
          </p:nvSpPr>
          <p:spPr>
            <a:xfrm>
              <a:off x="1190625" y="236075"/>
              <a:ext cx="5241300" cy="5240800"/>
            </a:xfrm>
            <a:custGeom>
              <a:avLst/>
              <a:gdLst/>
              <a:ahLst/>
              <a:cxnLst/>
              <a:rect l="l" t="t" r="r" b="b"/>
              <a:pathLst>
                <a:path w="209652" h="209632" extrusionOk="0">
                  <a:moveTo>
                    <a:pt x="103627" y="41730"/>
                  </a:moveTo>
                  <a:cubicBezTo>
                    <a:pt x="137732" y="41730"/>
                    <a:pt x="165525" y="69440"/>
                    <a:pt x="165525" y="103627"/>
                  </a:cubicBezTo>
                  <a:cubicBezTo>
                    <a:pt x="165525" y="137732"/>
                    <a:pt x="137732" y="165525"/>
                    <a:pt x="103627" y="165525"/>
                  </a:cubicBezTo>
                  <a:cubicBezTo>
                    <a:pt x="69522" y="165525"/>
                    <a:pt x="41730" y="137732"/>
                    <a:pt x="41730" y="103627"/>
                  </a:cubicBezTo>
                  <a:cubicBezTo>
                    <a:pt x="41730" y="69440"/>
                    <a:pt x="69522" y="41730"/>
                    <a:pt x="103627" y="41730"/>
                  </a:cubicBezTo>
                  <a:close/>
                  <a:moveTo>
                    <a:pt x="103627" y="0"/>
                  </a:moveTo>
                  <a:cubicBezTo>
                    <a:pt x="75917" y="0"/>
                    <a:pt x="49928" y="10740"/>
                    <a:pt x="30334" y="30334"/>
                  </a:cubicBezTo>
                  <a:cubicBezTo>
                    <a:pt x="10740" y="49928"/>
                    <a:pt x="0" y="75917"/>
                    <a:pt x="0" y="103627"/>
                  </a:cubicBezTo>
                  <a:cubicBezTo>
                    <a:pt x="0" y="131256"/>
                    <a:pt x="10740" y="157326"/>
                    <a:pt x="30334" y="176839"/>
                  </a:cubicBezTo>
                  <a:cubicBezTo>
                    <a:pt x="49928" y="196433"/>
                    <a:pt x="75917" y="207254"/>
                    <a:pt x="103627" y="207254"/>
                  </a:cubicBezTo>
                  <a:cubicBezTo>
                    <a:pt x="120926" y="207254"/>
                    <a:pt x="137978" y="202909"/>
                    <a:pt x="153145" y="194629"/>
                  </a:cubicBezTo>
                  <a:cubicBezTo>
                    <a:pt x="201680" y="209386"/>
                    <a:pt x="201680" y="209386"/>
                    <a:pt x="201680" y="209386"/>
                  </a:cubicBezTo>
                  <a:cubicBezTo>
                    <a:pt x="202253" y="209550"/>
                    <a:pt x="202909" y="209632"/>
                    <a:pt x="203483" y="209632"/>
                  </a:cubicBezTo>
                  <a:cubicBezTo>
                    <a:pt x="205123" y="209632"/>
                    <a:pt x="206681" y="208976"/>
                    <a:pt x="207828" y="207828"/>
                  </a:cubicBezTo>
                  <a:cubicBezTo>
                    <a:pt x="209468" y="206189"/>
                    <a:pt x="210042" y="203811"/>
                    <a:pt x="209386" y="201680"/>
                  </a:cubicBezTo>
                  <a:cubicBezTo>
                    <a:pt x="194711" y="153063"/>
                    <a:pt x="194711" y="153063"/>
                    <a:pt x="194711" y="153063"/>
                  </a:cubicBezTo>
                  <a:cubicBezTo>
                    <a:pt x="202909" y="137978"/>
                    <a:pt x="207254" y="120926"/>
                    <a:pt x="207254" y="103627"/>
                  </a:cubicBezTo>
                  <a:cubicBezTo>
                    <a:pt x="207254" y="75917"/>
                    <a:pt x="196433" y="49928"/>
                    <a:pt x="176921" y="30334"/>
                  </a:cubicBezTo>
                  <a:cubicBezTo>
                    <a:pt x="157326" y="10740"/>
                    <a:pt x="131338" y="0"/>
                    <a:pt x="10362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00" tIns="7300" rIns="7300" bIns="7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37;p75">
              <a:extLst>
                <a:ext uri="{FF2B5EF4-FFF2-40B4-BE49-F238E27FC236}">
                  <a16:creationId xmlns:a16="http://schemas.microsoft.com/office/drawing/2014/main" id="{E5284E65-BEEF-3928-D83E-8D3151708514}"/>
                </a:ext>
              </a:extLst>
            </p:cNvPr>
            <p:cNvSpPr/>
            <p:nvPr/>
          </p:nvSpPr>
          <p:spPr>
            <a:xfrm>
              <a:off x="2543350" y="1588800"/>
              <a:ext cx="2475925" cy="2473875"/>
            </a:xfrm>
            <a:custGeom>
              <a:avLst/>
              <a:gdLst/>
              <a:ahLst/>
              <a:cxnLst/>
              <a:rect l="l" t="t" r="r" b="b"/>
              <a:pathLst>
                <a:path w="99037" h="98955" extrusionOk="0">
                  <a:moveTo>
                    <a:pt x="72238" y="27239"/>
                  </a:moveTo>
                  <a:cubicBezTo>
                    <a:pt x="73826" y="27239"/>
                    <a:pt x="75425" y="27834"/>
                    <a:pt x="76655" y="29022"/>
                  </a:cubicBezTo>
                  <a:cubicBezTo>
                    <a:pt x="79032" y="31482"/>
                    <a:pt x="79032" y="35417"/>
                    <a:pt x="76655" y="37795"/>
                  </a:cubicBezTo>
                  <a:cubicBezTo>
                    <a:pt x="44517" y="69932"/>
                    <a:pt x="44517" y="69932"/>
                    <a:pt x="44517" y="69932"/>
                  </a:cubicBezTo>
                  <a:cubicBezTo>
                    <a:pt x="43287" y="71080"/>
                    <a:pt x="41730" y="71736"/>
                    <a:pt x="40172" y="71736"/>
                  </a:cubicBezTo>
                  <a:cubicBezTo>
                    <a:pt x="38532" y="71736"/>
                    <a:pt x="36975" y="71080"/>
                    <a:pt x="35745" y="69932"/>
                  </a:cubicBezTo>
                  <a:cubicBezTo>
                    <a:pt x="22382" y="56569"/>
                    <a:pt x="22382" y="56569"/>
                    <a:pt x="22382" y="56569"/>
                  </a:cubicBezTo>
                  <a:cubicBezTo>
                    <a:pt x="20004" y="54109"/>
                    <a:pt x="20004" y="50174"/>
                    <a:pt x="22382" y="47797"/>
                  </a:cubicBezTo>
                  <a:cubicBezTo>
                    <a:pt x="23611" y="46567"/>
                    <a:pt x="25210" y="45952"/>
                    <a:pt x="26799" y="45952"/>
                  </a:cubicBezTo>
                  <a:cubicBezTo>
                    <a:pt x="28387" y="45952"/>
                    <a:pt x="29965" y="46567"/>
                    <a:pt x="31154" y="47797"/>
                  </a:cubicBezTo>
                  <a:cubicBezTo>
                    <a:pt x="40172" y="56815"/>
                    <a:pt x="40172" y="56815"/>
                    <a:pt x="40172" y="56815"/>
                  </a:cubicBezTo>
                  <a:cubicBezTo>
                    <a:pt x="67883" y="29022"/>
                    <a:pt x="67883" y="29022"/>
                    <a:pt x="67883" y="29022"/>
                  </a:cubicBezTo>
                  <a:cubicBezTo>
                    <a:pt x="69071" y="27834"/>
                    <a:pt x="70650" y="27239"/>
                    <a:pt x="72238" y="27239"/>
                  </a:cubicBezTo>
                  <a:close/>
                  <a:moveTo>
                    <a:pt x="49518" y="0"/>
                  </a:moveTo>
                  <a:cubicBezTo>
                    <a:pt x="22218" y="0"/>
                    <a:pt x="0" y="22218"/>
                    <a:pt x="0" y="49518"/>
                  </a:cubicBezTo>
                  <a:cubicBezTo>
                    <a:pt x="0" y="76819"/>
                    <a:pt x="22218" y="98954"/>
                    <a:pt x="49518" y="98954"/>
                  </a:cubicBezTo>
                  <a:cubicBezTo>
                    <a:pt x="76819" y="98954"/>
                    <a:pt x="99036" y="76819"/>
                    <a:pt x="99036" y="49518"/>
                  </a:cubicBezTo>
                  <a:cubicBezTo>
                    <a:pt x="99036" y="22218"/>
                    <a:pt x="76819" y="0"/>
                    <a:pt x="49518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00" tIns="7300" rIns="7300" bIns="73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638;p75">
            <a:extLst>
              <a:ext uri="{FF2B5EF4-FFF2-40B4-BE49-F238E27FC236}">
                <a16:creationId xmlns:a16="http://schemas.microsoft.com/office/drawing/2014/main" id="{FD288E2C-75D0-1287-5B77-E1E10A88461B}"/>
              </a:ext>
            </a:extLst>
          </p:cNvPr>
          <p:cNvGrpSpPr/>
          <p:nvPr/>
        </p:nvGrpSpPr>
        <p:grpSpPr>
          <a:xfrm>
            <a:off x="8467713" y="3595214"/>
            <a:ext cx="418896" cy="418896"/>
            <a:chOff x="1190625" y="240675"/>
            <a:chExt cx="5236200" cy="5236200"/>
          </a:xfrm>
        </p:grpSpPr>
        <p:sp>
          <p:nvSpPr>
            <p:cNvPr id="336" name="Google Shape;639;p75">
              <a:extLst>
                <a:ext uri="{FF2B5EF4-FFF2-40B4-BE49-F238E27FC236}">
                  <a16:creationId xmlns:a16="http://schemas.microsoft.com/office/drawing/2014/main" id="{6DE949F1-E3EF-CB0D-EE1E-DE2310D7221C}"/>
                </a:ext>
              </a:extLst>
            </p:cNvPr>
            <p:cNvSpPr/>
            <p:nvPr/>
          </p:nvSpPr>
          <p:spPr>
            <a:xfrm>
              <a:off x="1701950" y="2316750"/>
              <a:ext cx="4724875" cy="3160125"/>
            </a:xfrm>
            <a:custGeom>
              <a:avLst/>
              <a:gdLst/>
              <a:ahLst/>
              <a:cxnLst/>
              <a:rect l="l" t="t" r="r" b="b"/>
              <a:pathLst>
                <a:path w="188995" h="126405" extrusionOk="0">
                  <a:moveTo>
                    <a:pt x="30682" y="91633"/>
                  </a:moveTo>
                  <a:cubicBezTo>
                    <a:pt x="34057" y="91633"/>
                    <a:pt x="36818" y="94395"/>
                    <a:pt x="36818" y="97770"/>
                  </a:cubicBezTo>
                  <a:cubicBezTo>
                    <a:pt x="36818" y="101144"/>
                    <a:pt x="34057" y="103906"/>
                    <a:pt x="30682" y="103906"/>
                  </a:cubicBezTo>
                  <a:cubicBezTo>
                    <a:pt x="27307" y="103906"/>
                    <a:pt x="24546" y="101144"/>
                    <a:pt x="24546" y="97770"/>
                  </a:cubicBezTo>
                  <a:cubicBezTo>
                    <a:pt x="24546" y="94395"/>
                    <a:pt x="27307" y="91633"/>
                    <a:pt x="30682" y="91633"/>
                  </a:cubicBezTo>
                  <a:close/>
                  <a:moveTo>
                    <a:pt x="110861" y="91633"/>
                  </a:moveTo>
                  <a:cubicBezTo>
                    <a:pt x="114236" y="91633"/>
                    <a:pt x="116997" y="94395"/>
                    <a:pt x="116997" y="97770"/>
                  </a:cubicBezTo>
                  <a:cubicBezTo>
                    <a:pt x="116997" y="101144"/>
                    <a:pt x="114236" y="103906"/>
                    <a:pt x="110861" y="103906"/>
                  </a:cubicBezTo>
                  <a:lnTo>
                    <a:pt x="55226" y="103906"/>
                  </a:lnTo>
                  <a:cubicBezTo>
                    <a:pt x="51851" y="103906"/>
                    <a:pt x="49090" y="101144"/>
                    <a:pt x="49090" y="97770"/>
                  </a:cubicBezTo>
                  <a:cubicBezTo>
                    <a:pt x="49090" y="94395"/>
                    <a:pt x="51851" y="91633"/>
                    <a:pt x="55226" y="91633"/>
                  </a:cubicBezTo>
                  <a:close/>
                  <a:moveTo>
                    <a:pt x="152395" y="0"/>
                  </a:moveTo>
                  <a:cubicBezTo>
                    <a:pt x="150823" y="0"/>
                    <a:pt x="149263" y="614"/>
                    <a:pt x="148087" y="1841"/>
                  </a:cubicBezTo>
                  <a:cubicBezTo>
                    <a:pt x="135406" y="14522"/>
                    <a:pt x="135406" y="14522"/>
                    <a:pt x="135406" y="14522"/>
                  </a:cubicBezTo>
                  <a:cubicBezTo>
                    <a:pt x="134178" y="15647"/>
                    <a:pt x="133565" y="17284"/>
                    <a:pt x="133565" y="18920"/>
                  </a:cubicBezTo>
                  <a:cubicBezTo>
                    <a:pt x="133565" y="20454"/>
                    <a:pt x="134281" y="21988"/>
                    <a:pt x="135406" y="23113"/>
                  </a:cubicBezTo>
                  <a:cubicBezTo>
                    <a:pt x="148087" y="35794"/>
                    <a:pt x="148087" y="35794"/>
                    <a:pt x="148087" y="35794"/>
                  </a:cubicBezTo>
                  <a:cubicBezTo>
                    <a:pt x="149212" y="37022"/>
                    <a:pt x="150848" y="37635"/>
                    <a:pt x="152382" y="37635"/>
                  </a:cubicBezTo>
                  <a:cubicBezTo>
                    <a:pt x="154019" y="37635"/>
                    <a:pt x="155553" y="37022"/>
                    <a:pt x="156780" y="35794"/>
                  </a:cubicBezTo>
                  <a:cubicBezTo>
                    <a:pt x="159132" y="33442"/>
                    <a:pt x="159132" y="29556"/>
                    <a:pt x="156780" y="27204"/>
                  </a:cubicBezTo>
                  <a:cubicBezTo>
                    <a:pt x="154530" y="24954"/>
                    <a:pt x="154530" y="24954"/>
                    <a:pt x="154530" y="24954"/>
                  </a:cubicBezTo>
                  <a:lnTo>
                    <a:pt x="167723" y="24954"/>
                  </a:lnTo>
                  <a:cubicBezTo>
                    <a:pt x="172632" y="24954"/>
                    <a:pt x="176722" y="29045"/>
                    <a:pt x="176722" y="33953"/>
                  </a:cubicBezTo>
                  <a:cubicBezTo>
                    <a:pt x="176722" y="83452"/>
                    <a:pt x="176722" y="83452"/>
                    <a:pt x="176722" y="83452"/>
                  </a:cubicBezTo>
                  <a:cubicBezTo>
                    <a:pt x="176722" y="88361"/>
                    <a:pt x="172632" y="92452"/>
                    <a:pt x="167723" y="92452"/>
                  </a:cubicBezTo>
                  <a:lnTo>
                    <a:pt x="141542" y="92452"/>
                  </a:lnTo>
                  <a:cubicBezTo>
                    <a:pt x="141542" y="89077"/>
                    <a:pt x="141542" y="89077"/>
                    <a:pt x="141542" y="89077"/>
                  </a:cubicBezTo>
                  <a:cubicBezTo>
                    <a:pt x="141542" y="78032"/>
                    <a:pt x="132644" y="69134"/>
                    <a:pt x="121599" y="69134"/>
                  </a:cubicBezTo>
                  <a:lnTo>
                    <a:pt x="19943" y="69134"/>
                  </a:lnTo>
                  <a:cubicBezTo>
                    <a:pt x="8898" y="69134"/>
                    <a:pt x="1" y="78032"/>
                    <a:pt x="1" y="89077"/>
                  </a:cubicBezTo>
                  <a:cubicBezTo>
                    <a:pt x="1" y="106462"/>
                    <a:pt x="1" y="106462"/>
                    <a:pt x="1" y="106462"/>
                  </a:cubicBezTo>
                  <a:cubicBezTo>
                    <a:pt x="1" y="117508"/>
                    <a:pt x="8898" y="126405"/>
                    <a:pt x="19943" y="126405"/>
                  </a:cubicBezTo>
                  <a:lnTo>
                    <a:pt x="121599" y="126405"/>
                  </a:lnTo>
                  <a:cubicBezTo>
                    <a:pt x="132644" y="126405"/>
                    <a:pt x="141542" y="117508"/>
                    <a:pt x="141542" y="106462"/>
                  </a:cubicBezTo>
                  <a:cubicBezTo>
                    <a:pt x="141542" y="104724"/>
                    <a:pt x="141542" y="104724"/>
                    <a:pt x="141542" y="104724"/>
                  </a:cubicBezTo>
                  <a:lnTo>
                    <a:pt x="167620" y="104724"/>
                  </a:lnTo>
                  <a:cubicBezTo>
                    <a:pt x="179381" y="104724"/>
                    <a:pt x="188995" y="95111"/>
                    <a:pt x="188995" y="83350"/>
                  </a:cubicBezTo>
                  <a:cubicBezTo>
                    <a:pt x="188995" y="33953"/>
                    <a:pt x="188995" y="33953"/>
                    <a:pt x="188995" y="33953"/>
                  </a:cubicBezTo>
                  <a:cubicBezTo>
                    <a:pt x="188995" y="22295"/>
                    <a:pt x="179381" y="12681"/>
                    <a:pt x="167620" y="12681"/>
                  </a:cubicBezTo>
                  <a:lnTo>
                    <a:pt x="154530" y="12681"/>
                  </a:lnTo>
                  <a:cubicBezTo>
                    <a:pt x="156780" y="10432"/>
                    <a:pt x="156780" y="10432"/>
                    <a:pt x="156780" y="10432"/>
                  </a:cubicBezTo>
                  <a:cubicBezTo>
                    <a:pt x="159132" y="8079"/>
                    <a:pt x="159132" y="4193"/>
                    <a:pt x="156780" y="1841"/>
                  </a:cubicBezTo>
                  <a:cubicBezTo>
                    <a:pt x="155553" y="614"/>
                    <a:pt x="153967" y="0"/>
                    <a:pt x="15239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40;p75">
              <a:extLst>
                <a:ext uri="{FF2B5EF4-FFF2-40B4-BE49-F238E27FC236}">
                  <a16:creationId xmlns:a16="http://schemas.microsoft.com/office/drawing/2014/main" id="{57DC9809-0431-30D3-01CD-DFC87141FB2B}"/>
                </a:ext>
              </a:extLst>
            </p:cNvPr>
            <p:cNvSpPr/>
            <p:nvPr/>
          </p:nvSpPr>
          <p:spPr>
            <a:xfrm>
              <a:off x="1190625" y="2142875"/>
              <a:ext cx="3538525" cy="1431800"/>
            </a:xfrm>
            <a:custGeom>
              <a:avLst/>
              <a:gdLst/>
              <a:ahLst/>
              <a:cxnLst/>
              <a:rect l="l" t="t" r="r" b="b"/>
              <a:pathLst>
                <a:path w="141541" h="57272" extrusionOk="0">
                  <a:moveTo>
                    <a:pt x="30681" y="22500"/>
                  </a:moveTo>
                  <a:cubicBezTo>
                    <a:pt x="34056" y="22500"/>
                    <a:pt x="36817" y="25261"/>
                    <a:pt x="36817" y="28636"/>
                  </a:cubicBezTo>
                  <a:cubicBezTo>
                    <a:pt x="36817" y="32011"/>
                    <a:pt x="34056" y="34772"/>
                    <a:pt x="30681" y="34772"/>
                  </a:cubicBezTo>
                  <a:cubicBezTo>
                    <a:pt x="27306" y="34772"/>
                    <a:pt x="24545" y="32011"/>
                    <a:pt x="24545" y="28636"/>
                  </a:cubicBezTo>
                  <a:cubicBezTo>
                    <a:pt x="24545" y="25261"/>
                    <a:pt x="27306" y="22500"/>
                    <a:pt x="30681" y="22500"/>
                  </a:cubicBezTo>
                  <a:close/>
                  <a:moveTo>
                    <a:pt x="110860" y="22500"/>
                  </a:moveTo>
                  <a:cubicBezTo>
                    <a:pt x="114235" y="22500"/>
                    <a:pt x="116996" y="25261"/>
                    <a:pt x="116996" y="28636"/>
                  </a:cubicBezTo>
                  <a:cubicBezTo>
                    <a:pt x="116996" y="32011"/>
                    <a:pt x="114235" y="34772"/>
                    <a:pt x="110860" y="34772"/>
                  </a:cubicBezTo>
                  <a:lnTo>
                    <a:pt x="55225" y="34772"/>
                  </a:lnTo>
                  <a:cubicBezTo>
                    <a:pt x="51851" y="34772"/>
                    <a:pt x="49089" y="32011"/>
                    <a:pt x="49089" y="28636"/>
                  </a:cubicBezTo>
                  <a:cubicBezTo>
                    <a:pt x="49089" y="25261"/>
                    <a:pt x="51851" y="22500"/>
                    <a:pt x="55225" y="22500"/>
                  </a:cubicBezTo>
                  <a:close/>
                  <a:moveTo>
                    <a:pt x="19943" y="1"/>
                  </a:moveTo>
                  <a:cubicBezTo>
                    <a:pt x="8897" y="1"/>
                    <a:pt x="0" y="8898"/>
                    <a:pt x="0" y="19943"/>
                  </a:cubicBezTo>
                  <a:cubicBezTo>
                    <a:pt x="0" y="37329"/>
                    <a:pt x="0" y="37329"/>
                    <a:pt x="0" y="37329"/>
                  </a:cubicBezTo>
                  <a:cubicBezTo>
                    <a:pt x="0" y="48374"/>
                    <a:pt x="8897" y="57272"/>
                    <a:pt x="19943" y="57272"/>
                  </a:cubicBezTo>
                  <a:lnTo>
                    <a:pt x="121598" y="57272"/>
                  </a:lnTo>
                  <a:cubicBezTo>
                    <a:pt x="132643" y="57272"/>
                    <a:pt x="141541" y="48374"/>
                    <a:pt x="141541" y="37329"/>
                  </a:cubicBezTo>
                  <a:cubicBezTo>
                    <a:pt x="141541" y="19943"/>
                    <a:pt x="141541" y="19943"/>
                    <a:pt x="141541" y="19943"/>
                  </a:cubicBezTo>
                  <a:cubicBezTo>
                    <a:pt x="141541" y="8898"/>
                    <a:pt x="132643" y="1"/>
                    <a:pt x="12159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41;p75">
              <a:extLst>
                <a:ext uri="{FF2B5EF4-FFF2-40B4-BE49-F238E27FC236}">
                  <a16:creationId xmlns:a16="http://schemas.microsoft.com/office/drawing/2014/main" id="{2799119B-EDA8-45B0-89F8-FE2370F21444}"/>
                </a:ext>
              </a:extLst>
            </p:cNvPr>
            <p:cNvSpPr/>
            <p:nvPr/>
          </p:nvSpPr>
          <p:spPr>
            <a:xfrm>
              <a:off x="1701950" y="240675"/>
              <a:ext cx="3538550" cy="1431800"/>
            </a:xfrm>
            <a:custGeom>
              <a:avLst/>
              <a:gdLst/>
              <a:ahLst/>
              <a:cxnLst/>
              <a:rect l="l" t="t" r="r" b="b"/>
              <a:pathLst>
                <a:path w="141542" h="57272" extrusionOk="0">
                  <a:moveTo>
                    <a:pt x="30682" y="22500"/>
                  </a:moveTo>
                  <a:cubicBezTo>
                    <a:pt x="34057" y="22500"/>
                    <a:pt x="36818" y="25261"/>
                    <a:pt x="36818" y="28636"/>
                  </a:cubicBezTo>
                  <a:cubicBezTo>
                    <a:pt x="36818" y="32011"/>
                    <a:pt x="34057" y="34772"/>
                    <a:pt x="30682" y="34772"/>
                  </a:cubicBezTo>
                  <a:cubicBezTo>
                    <a:pt x="27307" y="34772"/>
                    <a:pt x="24546" y="32011"/>
                    <a:pt x="24546" y="28636"/>
                  </a:cubicBezTo>
                  <a:cubicBezTo>
                    <a:pt x="24546" y="25261"/>
                    <a:pt x="27307" y="22500"/>
                    <a:pt x="30682" y="22500"/>
                  </a:cubicBezTo>
                  <a:close/>
                  <a:moveTo>
                    <a:pt x="110861" y="22500"/>
                  </a:moveTo>
                  <a:cubicBezTo>
                    <a:pt x="114236" y="22500"/>
                    <a:pt x="116997" y="25261"/>
                    <a:pt x="116997" y="28636"/>
                  </a:cubicBezTo>
                  <a:cubicBezTo>
                    <a:pt x="116997" y="32011"/>
                    <a:pt x="114236" y="34772"/>
                    <a:pt x="110861" y="34772"/>
                  </a:cubicBezTo>
                  <a:lnTo>
                    <a:pt x="55226" y="34772"/>
                  </a:lnTo>
                  <a:cubicBezTo>
                    <a:pt x="51851" y="34772"/>
                    <a:pt x="49090" y="32011"/>
                    <a:pt x="49090" y="28636"/>
                  </a:cubicBezTo>
                  <a:cubicBezTo>
                    <a:pt x="49090" y="25261"/>
                    <a:pt x="51851" y="22500"/>
                    <a:pt x="55226" y="22500"/>
                  </a:cubicBezTo>
                  <a:close/>
                  <a:moveTo>
                    <a:pt x="19943" y="0"/>
                  </a:moveTo>
                  <a:cubicBezTo>
                    <a:pt x="8898" y="0"/>
                    <a:pt x="1" y="8898"/>
                    <a:pt x="1" y="19943"/>
                  </a:cubicBezTo>
                  <a:cubicBezTo>
                    <a:pt x="1" y="37329"/>
                    <a:pt x="1" y="37329"/>
                    <a:pt x="1" y="37329"/>
                  </a:cubicBezTo>
                  <a:cubicBezTo>
                    <a:pt x="1" y="48374"/>
                    <a:pt x="8898" y="57271"/>
                    <a:pt x="19943" y="57271"/>
                  </a:cubicBezTo>
                  <a:lnTo>
                    <a:pt x="121599" y="57271"/>
                  </a:lnTo>
                  <a:cubicBezTo>
                    <a:pt x="132644" y="57271"/>
                    <a:pt x="141542" y="48374"/>
                    <a:pt x="141542" y="37329"/>
                  </a:cubicBezTo>
                  <a:cubicBezTo>
                    <a:pt x="141542" y="19943"/>
                    <a:pt x="141542" y="19943"/>
                    <a:pt x="141542" y="19943"/>
                  </a:cubicBezTo>
                  <a:cubicBezTo>
                    <a:pt x="141542" y="8898"/>
                    <a:pt x="132644" y="0"/>
                    <a:pt x="121599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325" tIns="7325" rIns="7325" bIns="73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9" name="Google Shape;642;p75">
            <a:extLst>
              <a:ext uri="{FF2B5EF4-FFF2-40B4-BE49-F238E27FC236}">
                <a16:creationId xmlns:a16="http://schemas.microsoft.com/office/drawing/2014/main" id="{A68705E9-9253-54C6-8927-F9EA1DF407B3}"/>
              </a:ext>
            </a:extLst>
          </p:cNvPr>
          <p:cNvSpPr/>
          <p:nvPr/>
        </p:nvSpPr>
        <p:spPr>
          <a:xfrm>
            <a:off x="9242348" y="3595279"/>
            <a:ext cx="442724" cy="418695"/>
          </a:xfrm>
          <a:custGeom>
            <a:avLst/>
            <a:gdLst/>
            <a:ahLst/>
            <a:cxnLst/>
            <a:rect l="l" t="t" r="r" b="b"/>
            <a:pathLst>
              <a:path w="219442" h="209872" extrusionOk="0">
                <a:moveTo>
                  <a:pt x="109721" y="0"/>
                </a:moveTo>
                <a:cubicBezTo>
                  <a:pt x="104364" y="0"/>
                  <a:pt x="99436" y="3642"/>
                  <a:pt x="96329" y="9963"/>
                </a:cubicBezTo>
                <a:cubicBezTo>
                  <a:pt x="70939" y="61387"/>
                  <a:pt x="70939" y="61387"/>
                  <a:pt x="70939" y="61387"/>
                </a:cubicBezTo>
                <a:cubicBezTo>
                  <a:pt x="14159" y="69636"/>
                  <a:pt x="14159" y="69636"/>
                  <a:pt x="14159" y="69636"/>
                </a:cubicBezTo>
                <a:cubicBezTo>
                  <a:pt x="7196" y="70707"/>
                  <a:pt x="2268" y="74135"/>
                  <a:pt x="554" y="79278"/>
                </a:cubicBezTo>
                <a:cubicBezTo>
                  <a:pt x="-1053" y="84420"/>
                  <a:pt x="875" y="90098"/>
                  <a:pt x="5910" y="95026"/>
                </a:cubicBezTo>
                <a:cubicBezTo>
                  <a:pt x="47049" y="135093"/>
                  <a:pt x="47049" y="135093"/>
                  <a:pt x="47049" y="135093"/>
                </a:cubicBezTo>
                <a:cubicBezTo>
                  <a:pt x="37300" y="191659"/>
                  <a:pt x="37300" y="191659"/>
                  <a:pt x="37300" y="191659"/>
                </a:cubicBezTo>
                <a:cubicBezTo>
                  <a:pt x="36121" y="198944"/>
                  <a:pt x="38157" y="203229"/>
                  <a:pt x="40192" y="205586"/>
                </a:cubicBezTo>
                <a:cubicBezTo>
                  <a:pt x="42549" y="208372"/>
                  <a:pt x="45870" y="209871"/>
                  <a:pt x="49727" y="209871"/>
                </a:cubicBezTo>
                <a:cubicBezTo>
                  <a:pt x="52620" y="209871"/>
                  <a:pt x="55727" y="209014"/>
                  <a:pt x="58940" y="207407"/>
                </a:cubicBezTo>
                <a:cubicBezTo>
                  <a:pt x="109721" y="180732"/>
                  <a:pt x="109721" y="180732"/>
                  <a:pt x="109721" y="180732"/>
                </a:cubicBezTo>
                <a:cubicBezTo>
                  <a:pt x="160501" y="207407"/>
                  <a:pt x="160501" y="207407"/>
                  <a:pt x="160501" y="207407"/>
                </a:cubicBezTo>
                <a:cubicBezTo>
                  <a:pt x="163715" y="209014"/>
                  <a:pt x="166822" y="209871"/>
                  <a:pt x="169715" y="209871"/>
                </a:cubicBezTo>
                <a:cubicBezTo>
                  <a:pt x="173571" y="209871"/>
                  <a:pt x="176893" y="208372"/>
                  <a:pt x="179249" y="205586"/>
                </a:cubicBezTo>
                <a:cubicBezTo>
                  <a:pt x="181285" y="203229"/>
                  <a:pt x="183428" y="198944"/>
                  <a:pt x="182142" y="191659"/>
                </a:cubicBezTo>
                <a:cubicBezTo>
                  <a:pt x="172393" y="135093"/>
                  <a:pt x="172393" y="135093"/>
                  <a:pt x="172393" y="135093"/>
                </a:cubicBezTo>
                <a:cubicBezTo>
                  <a:pt x="213532" y="95026"/>
                  <a:pt x="213532" y="95026"/>
                  <a:pt x="213532" y="95026"/>
                </a:cubicBezTo>
                <a:cubicBezTo>
                  <a:pt x="218567" y="90098"/>
                  <a:pt x="220495" y="84420"/>
                  <a:pt x="218888" y="79278"/>
                </a:cubicBezTo>
                <a:cubicBezTo>
                  <a:pt x="217174" y="74135"/>
                  <a:pt x="212246" y="70707"/>
                  <a:pt x="205282" y="69636"/>
                </a:cubicBezTo>
                <a:cubicBezTo>
                  <a:pt x="148503" y="61387"/>
                  <a:pt x="148503" y="61387"/>
                  <a:pt x="148503" y="61387"/>
                </a:cubicBezTo>
                <a:cubicBezTo>
                  <a:pt x="123112" y="9963"/>
                  <a:pt x="123112" y="9963"/>
                  <a:pt x="123112" y="9963"/>
                </a:cubicBezTo>
                <a:cubicBezTo>
                  <a:pt x="120006" y="3642"/>
                  <a:pt x="115078" y="0"/>
                  <a:pt x="109721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79825" tIns="79825" rIns="79825" bIns="798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0" name="Google Shape;643;p75">
            <a:extLst>
              <a:ext uri="{FF2B5EF4-FFF2-40B4-BE49-F238E27FC236}">
                <a16:creationId xmlns:a16="http://schemas.microsoft.com/office/drawing/2014/main" id="{8F34D87E-E276-FCAC-544C-0937171A462A}"/>
              </a:ext>
            </a:extLst>
          </p:cNvPr>
          <p:cNvGrpSpPr/>
          <p:nvPr/>
        </p:nvGrpSpPr>
        <p:grpSpPr>
          <a:xfrm>
            <a:off x="10104960" y="3545373"/>
            <a:ext cx="291070" cy="468640"/>
            <a:chOff x="2194150" y="240675"/>
            <a:chExt cx="3252175" cy="5236200"/>
          </a:xfrm>
        </p:grpSpPr>
        <p:sp>
          <p:nvSpPr>
            <p:cNvPr id="341" name="Google Shape;644;p75">
              <a:extLst>
                <a:ext uri="{FF2B5EF4-FFF2-40B4-BE49-F238E27FC236}">
                  <a16:creationId xmlns:a16="http://schemas.microsoft.com/office/drawing/2014/main" id="{4C59DCA6-E81C-3870-C4D2-8F350D2F8142}"/>
                </a:ext>
              </a:extLst>
            </p:cNvPr>
            <p:cNvSpPr/>
            <p:nvPr/>
          </p:nvSpPr>
          <p:spPr>
            <a:xfrm>
              <a:off x="2194150" y="4239400"/>
              <a:ext cx="3252175" cy="1237475"/>
            </a:xfrm>
            <a:custGeom>
              <a:avLst/>
              <a:gdLst/>
              <a:ahLst/>
              <a:cxnLst/>
              <a:rect l="l" t="t" r="r" b="b"/>
              <a:pathLst>
                <a:path w="130087" h="49499" extrusionOk="0">
                  <a:moveTo>
                    <a:pt x="20045" y="1"/>
                  </a:moveTo>
                  <a:cubicBezTo>
                    <a:pt x="13704" y="1"/>
                    <a:pt x="8591" y="5114"/>
                    <a:pt x="8591" y="11455"/>
                  </a:cubicBezTo>
                  <a:cubicBezTo>
                    <a:pt x="8591" y="17795"/>
                    <a:pt x="13704" y="22909"/>
                    <a:pt x="20045" y="22909"/>
                  </a:cubicBezTo>
                  <a:lnTo>
                    <a:pt x="14318" y="22909"/>
                  </a:lnTo>
                  <a:cubicBezTo>
                    <a:pt x="6443" y="22909"/>
                    <a:pt x="0" y="29352"/>
                    <a:pt x="0" y="37227"/>
                  </a:cubicBezTo>
                  <a:cubicBezTo>
                    <a:pt x="0" y="43363"/>
                    <a:pt x="0" y="43363"/>
                    <a:pt x="0" y="43363"/>
                  </a:cubicBezTo>
                  <a:cubicBezTo>
                    <a:pt x="0" y="46738"/>
                    <a:pt x="2761" y="49499"/>
                    <a:pt x="6136" y="49499"/>
                  </a:cubicBezTo>
                  <a:lnTo>
                    <a:pt x="123950" y="49499"/>
                  </a:lnTo>
                  <a:cubicBezTo>
                    <a:pt x="127325" y="49499"/>
                    <a:pt x="130086" y="46738"/>
                    <a:pt x="130086" y="43363"/>
                  </a:cubicBezTo>
                  <a:cubicBezTo>
                    <a:pt x="130086" y="37227"/>
                    <a:pt x="130086" y="37227"/>
                    <a:pt x="130086" y="37227"/>
                  </a:cubicBezTo>
                  <a:cubicBezTo>
                    <a:pt x="130086" y="29352"/>
                    <a:pt x="123643" y="22909"/>
                    <a:pt x="115768" y="22909"/>
                  </a:cubicBezTo>
                  <a:lnTo>
                    <a:pt x="110041" y="22909"/>
                  </a:lnTo>
                  <a:cubicBezTo>
                    <a:pt x="116382" y="22909"/>
                    <a:pt x="121495" y="17795"/>
                    <a:pt x="121495" y="11455"/>
                  </a:cubicBezTo>
                  <a:cubicBezTo>
                    <a:pt x="121495" y="5114"/>
                    <a:pt x="116382" y="1"/>
                    <a:pt x="110041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45;p75">
              <a:extLst>
                <a:ext uri="{FF2B5EF4-FFF2-40B4-BE49-F238E27FC236}">
                  <a16:creationId xmlns:a16="http://schemas.microsoft.com/office/drawing/2014/main" id="{69D082CC-CD87-5AE0-11C1-FF203D9DE9A8}"/>
                </a:ext>
              </a:extLst>
            </p:cNvPr>
            <p:cNvSpPr/>
            <p:nvPr/>
          </p:nvSpPr>
          <p:spPr>
            <a:xfrm>
              <a:off x="2794975" y="240675"/>
              <a:ext cx="2050500" cy="3691950"/>
            </a:xfrm>
            <a:custGeom>
              <a:avLst/>
              <a:gdLst/>
              <a:ahLst/>
              <a:cxnLst/>
              <a:rect l="l" t="t" r="r" b="b"/>
              <a:pathLst>
                <a:path w="82020" h="147678" extrusionOk="0">
                  <a:moveTo>
                    <a:pt x="41010" y="0"/>
                  </a:moveTo>
                  <a:cubicBezTo>
                    <a:pt x="21374" y="0"/>
                    <a:pt x="5421" y="15954"/>
                    <a:pt x="5421" y="35590"/>
                  </a:cubicBezTo>
                  <a:cubicBezTo>
                    <a:pt x="5421" y="47862"/>
                    <a:pt x="11659" y="58601"/>
                    <a:pt x="21068" y="65044"/>
                  </a:cubicBezTo>
                  <a:lnTo>
                    <a:pt x="12375" y="65044"/>
                  </a:lnTo>
                  <a:cubicBezTo>
                    <a:pt x="6034" y="65044"/>
                    <a:pt x="921" y="70157"/>
                    <a:pt x="921" y="76498"/>
                  </a:cubicBezTo>
                  <a:cubicBezTo>
                    <a:pt x="921" y="82838"/>
                    <a:pt x="6034" y="87952"/>
                    <a:pt x="12375" y="87952"/>
                  </a:cubicBezTo>
                  <a:lnTo>
                    <a:pt x="18511" y="87952"/>
                  </a:lnTo>
                  <a:cubicBezTo>
                    <a:pt x="18511" y="110042"/>
                    <a:pt x="14522" y="125485"/>
                    <a:pt x="9716" y="134587"/>
                  </a:cubicBezTo>
                  <a:cubicBezTo>
                    <a:pt x="6239" y="141234"/>
                    <a:pt x="1943" y="145530"/>
                    <a:pt x="0" y="147677"/>
                  </a:cubicBezTo>
                  <a:lnTo>
                    <a:pt x="82020" y="147677"/>
                  </a:lnTo>
                  <a:cubicBezTo>
                    <a:pt x="80077" y="145530"/>
                    <a:pt x="77009" y="141234"/>
                    <a:pt x="73532" y="134587"/>
                  </a:cubicBezTo>
                  <a:cubicBezTo>
                    <a:pt x="68725" y="125485"/>
                    <a:pt x="63509" y="110042"/>
                    <a:pt x="63509" y="87952"/>
                  </a:cubicBezTo>
                  <a:lnTo>
                    <a:pt x="69645" y="87952"/>
                  </a:lnTo>
                  <a:cubicBezTo>
                    <a:pt x="75986" y="87952"/>
                    <a:pt x="81099" y="82838"/>
                    <a:pt x="81099" y="76498"/>
                  </a:cubicBezTo>
                  <a:cubicBezTo>
                    <a:pt x="81099" y="70157"/>
                    <a:pt x="75986" y="65044"/>
                    <a:pt x="69645" y="65044"/>
                  </a:cubicBezTo>
                  <a:lnTo>
                    <a:pt x="60953" y="65044"/>
                  </a:lnTo>
                  <a:cubicBezTo>
                    <a:pt x="70361" y="58601"/>
                    <a:pt x="76600" y="47862"/>
                    <a:pt x="76600" y="35590"/>
                  </a:cubicBezTo>
                  <a:cubicBezTo>
                    <a:pt x="76600" y="15954"/>
                    <a:pt x="60646" y="0"/>
                    <a:pt x="4101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" name="Google Shape;646;p75">
            <a:extLst>
              <a:ext uri="{FF2B5EF4-FFF2-40B4-BE49-F238E27FC236}">
                <a16:creationId xmlns:a16="http://schemas.microsoft.com/office/drawing/2014/main" id="{08E38F64-472A-4163-CC56-F0AA3B9615DD}"/>
              </a:ext>
            </a:extLst>
          </p:cNvPr>
          <p:cNvGrpSpPr/>
          <p:nvPr/>
        </p:nvGrpSpPr>
        <p:grpSpPr>
          <a:xfrm>
            <a:off x="6124735" y="4476281"/>
            <a:ext cx="468754" cy="385212"/>
            <a:chOff x="615300" y="225650"/>
            <a:chExt cx="6386300" cy="5248125"/>
          </a:xfrm>
        </p:grpSpPr>
        <p:sp>
          <p:nvSpPr>
            <p:cNvPr id="344" name="Google Shape;647;p75">
              <a:extLst>
                <a:ext uri="{FF2B5EF4-FFF2-40B4-BE49-F238E27FC236}">
                  <a16:creationId xmlns:a16="http://schemas.microsoft.com/office/drawing/2014/main" id="{F3059301-1806-3AD0-51EC-FCFC739CFA65}"/>
                </a:ext>
              </a:extLst>
            </p:cNvPr>
            <p:cNvSpPr/>
            <p:nvPr/>
          </p:nvSpPr>
          <p:spPr>
            <a:xfrm>
              <a:off x="1769050" y="4426000"/>
              <a:ext cx="4128675" cy="1047775"/>
            </a:xfrm>
            <a:custGeom>
              <a:avLst/>
              <a:gdLst/>
              <a:ahLst/>
              <a:cxnLst/>
              <a:rect l="l" t="t" r="r" b="b"/>
              <a:pathLst>
                <a:path w="165147" h="41911" extrusionOk="0">
                  <a:moveTo>
                    <a:pt x="1" y="0"/>
                  </a:moveTo>
                  <a:lnTo>
                    <a:pt x="2246" y="34302"/>
                  </a:lnTo>
                  <a:cubicBezTo>
                    <a:pt x="2246" y="38543"/>
                    <a:pt x="5614" y="41910"/>
                    <a:pt x="9855" y="41910"/>
                  </a:cubicBezTo>
                  <a:lnTo>
                    <a:pt x="155417" y="41910"/>
                  </a:lnTo>
                  <a:cubicBezTo>
                    <a:pt x="159658" y="41910"/>
                    <a:pt x="163026" y="38543"/>
                    <a:pt x="163026" y="34302"/>
                  </a:cubicBezTo>
                  <a:cubicBezTo>
                    <a:pt x="165146" y="0"/>
                    <a:pt x="165146" y="0"/>
                    <a:pt x="165146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6725" tIns="6725" rIns="6725" bIns="6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48;p75">
              <a:extLst>
                <a:ext uri="{FF2B5EF4-FFF2-40B4-BE49-F238E27FC236}">
                  <a16:creationId xmlns:a16="http://schemas.microsoft.com/office/drawing/2014/main" id="{402C6C5A-44D1-BFD5-631C-6CD11505D2D5}"/>
                </a:ext>
              </a:extLst>
            </p:cNvPr>
            <p:cNvSpPr/>
            <p:nvPr/>
          </p:nvSpPr>
          <p:spPr>
            <a:xfrm>
              <a:off x="615300" y="225650"/>
              <a:ext cx="6386300" cy="3823050"/>
            </a:xfrm>
            <a:custGeom>
              <a:avLst/>
              <a:gdLst/>
              <a:ahLst/>
              <a:cxnLst/>
              <a:rect l="l" t="t" r="r" b="b"/>
              <a:pathLst>
                <a:path w="255452" h="152922" extrusionOk="0">
                  <a:moveTo>
                    <a:pt x="127102" y="0"/>
                  </a:moveTo>
                  <a:cubicBezTo>
                    <a:pt x="112883" y="0"/>
                    <a:pt x="101407" y="11475"/>
                    <a:pt x="101407" y="25695"/>
                  </a:cubicBezTo>
                  <a:cubicBezTo>
                    <a:pt x="101407" y="35798"/>
                    <a:pt x="107394" y="44654"/>
                    <a:pt x="116001" y="48770"/>
                  </a:cubicBezTo>
                  <a:cubicBezTo>
                    <a:pt x="90680" y="97665"/>
                    <a:pt x="90680" y="97665"/>
                    <a:pt x="90680" y="97665"/>
                  </a:cubicBezTo>
                  <a:cubicBezTo>
                    <a:pt x="41286" y="60869"/>
                    <a:pt x="41286" y="60869"/>
                    <a:pt x="41286" y="60869"/>
                  </a:cubicBezTo>
                  <a:cubicBezTo>
                    <a:pt x="47398" y="56130"/>
                    <a:pt x="51265" y="48770"/>
                    <a:pt x="51265" y="40538"/>
                  </a:cubicBezTo>
                  <a:cubicBezTo>
                    <a:pt x="51265" y="26319"/>
                    <a:pt x="39790" y="14843"/>
                    <a:pt x="25695" y="14843"/>
                  </a:cubicBezTo>
                  <a:cubicBezTo>
                    <a:pt x="11475" y="14843"/>
                    <a:pt x="0" y="26319"/>
                    <a:pt x="0" y="40538"/>
                  </a:cubicBezTo>
                  <a:cubicBezTo>
                    <a:pt x="0" y="52512"/>
                    <a:pt x="8357" y="62740"/>
                    <a:pt x="19583" y="65484"/>
                  </a:cubicBezTo>
                  <a:cubicBezTo>
                    <a:pt x="42284" y="152922"/>
                    <a:pt x="42284" y="152922"/>
                    <a:pt x="42284" y="152922"/>
                  </a:cubicBezTo>
                  <a:lnTo>
                    <a:pt x="214913" y="152922"/>
                  </a:lnTo>
                  <a:cubicBezTo>
                    <a:pt x="235868" y="67231"/>
                    <a:pt x="235868" y="67231"/>
                    <a:pt x="235868" y="67231"/>
                  </a:cubicBezTo>
                  <a:cubicBezTo>
                    <a:pt x="247094" y="64487"/>
                    <a:pt x="255451" y="54383"/>
                    <a:pt x="255451" y="42409"/>
                  </a:cubicBezTo>
                  <a:cubicBezTo>
                    <a:pt x="255451" y="28190"/>
                    <a:pt x="243976" y="16714"/>
                    <a:pt x="229756" y="16714"/>
                  </a:cubicBezTo>
                  <a:cubicBezTo>
                    <a:pt x="215662" y="16714"/>
                    <a:pt x="204186" y="28190"/>
                    <a:pt x="204186" y="42409"/>
                  </a:cubicBezTo>
                  <a:cubicBezTo>
                    <a:pt x="204186" y="50517"/>
                    <a:pt x="208053" y="57876"/>
                    <a:pt x="214040" y="62616"/>
                  </a:cubicBezTo>
                  <a:cubicBezTo>
                    <a:pt x="165894" y="97541"/>
                    <a:pt x="165894" y="97541"/>
                    <a:pt x="165894" y="97541"/>
                  </a:cubicBezTo>
                  <a:cubicBezTo>
                    <a:pt x="138453" y="48646"/>
                    <a:pt x="138453" y="48646"/>
                    <a:pt x="138453" y="48646"/>
                  </a:cubicBezTo>
                  <a:cubicBezTo>
                    <a:pt x="146934" y="44405"/>
                    <a:pt x="152797" y="35673"/>
                    <a:pt x="152797" y="25695"/>
                  </a:cubicBezTo>
                  <a:cubicBezTo>
                    <a:pt x="152797" y="11475"/>
                    <a:pt x="141197" y="0"/>
                    <a:pt x="127102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6725" tIns="6725" rIns="6725" bIns="6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6" name="Google Shape;649;p75">
            <a:extLst>
              <a:ext uri="{FF2B5EF4-FFF2-40B4-BE49-F238E27FC236}">
                <a16:creationId xmlns:a16="http://schemas.microsoft.com/office/drawing/2014/main" id="{DD5E2B3A-BE0F-CA6E-F1F0-631527F08C3B}"/>
              </a:ext>
            </a:extLst>
          </p:cNvPr>
          <p:cNvGrpSpPr/>
          <p:nvPr/>
        </p:nvGrpSpPr>
        <p:grpSpPr>
          <a:xfrm>
            <a:off x="6944233" y="4404038"/>
            <a:ext cx="457149" cy="457066"/>
            <a:chOff x="1189975" y="241000"/>
            <a:chExt cx="5236525" cy="5235575"/>
          </a:xfrm>
        </p:grpSpPr>
        <p:sp>
          <p:nvSpPr>
            <p:cNvPr id="347" name="Google Shape;650;p75">
              <a:extLst>
                <a:ext uri="{FF2B5EF4-FFF2-40B4-BE49-F238E27FC236}">
                  <a16:creationId xmlns:a16="http://schemas.microsoft.com/office/drawing/2014/main" id="{0C17F9C8-249B-6C42-05BE-B896DF59DD14}"/>
                </a:ext>
              </a:extLst>
            </p:cNvPr>
            <p:cNvSpPr/>
            <p:nvPr/>
          </p:nvSpPr>
          <p:spPr>
            <a:xfrm>
              <a:off x="1189975" y="3771525"/>
              <a:ext cx="1706000" cy="1705050"/>
            </a:xfrm>
            <a:custGeom>
              <a:avLst/>
              <a:gdLst/>
              <a:ahLst/>
              <a:cxnLst/>
              <a:rect l="l" t="t" r="r" b="b"/>
              <a:pathLst>
                <a:path w="68240" h="68202" extrusionOk="0">
                  <a:moveTo>
                    <a:pt x="42161" y="0"/>
                  </a:moveTo>
                  <a:cubicBezTo>
                    <a:pt x="5446" y="36715"/>
                    <a:pt x="5446" y="36715"/>
                    <a:pt x="5446" y="36715"/>
                  </a:cubicBezTo>
                  <a:cubicBezTo>
                    <a:pt x="-1815" y="43976"/>
                    <a:pt x="-1815" y="55635"/>
                    <a:pt x="5446" y="62794"/>
                  </a:cubicBezTo>
                  <a:cubicBezTo>
                    <a:pt x="9038" y="66386"/>
                    <a:pt x="13763" y="68201"/>
                    <a:pt x="18497" y="68201"/>
                  </a:cubicBezTo>
                  <a:cubicBezTo>
                    <a:pt x="23198" y="68201"/>
                    <a:pt x="27907" y="66411"/>
                    <a:pt x="31525" y="62794"/>
                  </a:cubicBezTo>
                  <a:cubicBezTo>
                    <a:pt x="68240" y="26079"/>
                    <a:pt x="68240" y="26079"/>
                    <a:pt x="68240" y="26079"/>
                  </a:cubicBezTo>
                  <a:cubicBezTo>
                    <a:pt x="63126" y="22602"/>
                    <a:pt x="58422" y="18716"/>
                    <a:pt x="53922" y="14318"/>
                  </a:cubicBezTo>
                  <a:cubicBezTo>
                    <a:pt x="49524" y="9818"/>
                    <a:pt x="45638" y="5114"/>
                    <a:pt x="42161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51;p75">
              <a:extLst>
                <a:ext uri="{FF2B5EF4-FFF2-40B4-BE49-F238E27FC236}">
                  <a16:creationId xmlns:a16="http://schemas.microsoft.com/office/drawing/2014/main" id="{3E61AA55-091A-88EE-4E9B-E8B27F318EDA}"/>
                </a:ext>
              </a:extLst>
            </p:cNvPr>
            <p:cNvSpPr/>
            <p:nvPr/>
          </p:nvSpPr>
          <p:spPr>
            <a:xfrm>
              <a:off x="2125425" y="241000"/>
              <a:ext cx="4301075" cy="4301075"/>
            </a:xfrm>
            <a:custGeom>
              <a:avLst/>
              <a:gdLst/>
              <a:ahLst/>
              <a:cxnLst/>
              <a:rect l="l" t="t" r="r" b="b"/>
              <a:pathLst>
                <a:path w="172043" h="172043" extrusionOk="0">
                  <a:moveTo>
                    <a:pt x="86047" y="24583"/>
                  </a:moveTo>
                  <a:cubicBezTo>
                    <a:pt x="101771" y="24583"/>
                    <a:pt x="117495" y="30566"/>
                    <a:pt x="129512" y="42531"/>
                  </a:cubicBezTo>
                  <a:cubicBezTo>
                    <a:pt x="153443" y="66565"/>
                    <a:pt x="153443" y="105427"/>
                    <a:pt x="129512" y="129460"/>
                  </a:cubicBezTo>
                  <a:cubicBezTo>
                    <a:pt x="117495" y="141477"/>
                    <a:pt x="101771" y="147485"/>
                    <a:pt x="86047" y="147485"/>
                  </a:cubicBezTo>
                  <a:cubicBezTo>
                    <a:pt x="70323" y="147485"/>
                    <a:pt x="54599" y="141477"/>
                    <a:pt x="42583" y="129460"/>
                  </a:cubicBezTo>
                  <a:cubicBezTo>
                    <a:pt x="18549" y="105427"/>
                    <a:pt x="18549" y="66565"/>
                    <a:pt x="42583" y="42531"/>
                  </a:cubicBezTo>
                  <a:cubicBezTo>
                    <a:pt x="54599" y="30566"/>
                    <a:pt x="70323" y="24583"/>
                    <a:pt x="86047" y="24583"/>
                  </a:cubicBezTo>
                  <a:close/>
                  <a:moveTo>
                    <a:pt x="85997" y="0"/>
                  </a:moveTo>
                  <a:cubicBezTo>
                    <a:pt x="64000" y="0"/>
                    <a:pt x="42007" y="8386"/>
                    <a:pt x="25197" y="25146"/>
                  </a:cubicBezTo>
                  <a:cubicBezTo>
                    <a:pt x="-8347" y="58792"/>
                    <a:pt x="-8450" y="113199"/>
                    <a:pt x="25197" y="146846"/>
                  </a:cubicBezTo>
                  <a:cubicBezTo>
                    <a:pt x="42033" y="163631"/>
                    <a:pt x="64067" y="172043"/>
                    <a:pt x="86085" y="172043"/>
                  </a:cubicBezTo>
                  <a:cubicBezTo>
                    <a:pt x="108069" y="172043"/>
                    <a:pt x="130036" y="163657"/>
                    <a:pt x="146795" y="146846"/>
                  </a:cubicBezTo>
                  <a:cubicBezTo>
                    <a:pt x="180442" y="113199"/>
                    <a:pt x="180442" y="58792"/>
                    <a:pt x="146897" y="25248"/>
                  </a:cubicBezTo>
                  <a:cubicBezTo>
                    <a:pt x="130061" y="8412"/>
                    <a:pt x="108027" y="0"/>
                    <a:pt x="85997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52;p75">
              <a:extLst>
                <a:ext uri="{FF2B5EF4-FFF2-40B4-BE49-F238E27FC236}">
                  <a16:creationId xmlns:a16="http://schemas.microsoft.com/office/drawing/2014/main" id="{614E492F-1FF8-B313-788F-618400FBDC8E}"/>
                </a:ext>
              </a:extLst>
            </p:cNvPr>
            <p:cNvSpPr/>
            <p:nvPr/>
          </p:nvSpPr>
          <p:spPr>
            <a:xfrm>
              <a:off x="3046800" y="1163000"/>
              <a:ext cx="2457700" cy="2445225"/>
            </a:xfrm>
            <a:custGeom>
              <a:avLst/>
              <a:gdLst/>
              <a:ahLst/>
              <a:cxnLst/>
              <a:rect l="l" t="t" r="r" b="b"/>
              <a:pathLst>
                <a:path w="98308" h="97809" extrusionOk="0">
                  <a:moveTo>
                    <a:pt x="71883" y="32548"/>
                  </a:moveTo>
                  <a:cubicBezTo>
                    <a:pt x="73456" y="32548"/>
                    <a:pt x="75015" y="33162"/>
                    <a:pt x="76191" y="34389"/>
                  </a:cubicBezTo>
                  <a:cubicBezTo>
                    <a:pt x="78646" y="36741"/>
                    <a:pt x="78646" y="40627"/>
                    <a:pt x="76191" y="43082"/>
                  </a:cubicBezTo>
                  <a:cubicBezTo>
                    <a:pt x="47658" y="71615"/>
                    <a:pt x="47658" y="71615"/>
                    <a:pt x="47658" y="71615"/>
                  </a:cubicBezTo>
                  <a:cubicBezTo>
                    <a:pt x="46533" y="72842"/>
                    <a:pt x="44897" y="73354"/>
                    <a:pt x="43363" y="73354"/>
                  </a:cubicBezTo>
                  <a:cubicBezTo>
                    <a:pt x="41727" y="73354"/>
                    <a:pt x="40192" y="72842"/>
                    <a:pt x="38965" y="71615"/>
                  </a:cubicBezTo>
                  <a:cubicBezTo>
                    <a:pt x="20557" y="53207"/>
                    <a:pt x="20557" y="53207"/>
                    <a:pt x="20557" y="53207"/>
                  </a:cubicBezTo>
                  <a:cubicBezTo>
                    <a:pt x="18205" y="50752"/>
                    <a:pt x="18205" y="46866"/>
                    <a:pt x="20557" y="44514"/>
                  </a:cubicBezTo>
                  <a:cubicBezTo>
                    <a:pt x="21784" y="43286"/>
                    <a:pt x="23369" y="42673"/>
                    <a:pt x="24942" y="42673"/>
                  </a:cubicBezTo>
                  <a:cubicBezTo>
                    <a:pt x="26514" y="42673"/>
                    <a:pt x="28074" y="43286"/>
                    <a:pt x="29250" y="44514"/>
                  </a:cubicBezTo>
                  <a:cubicBezTo>
                    <a:pt x="43363" y="58525"/>
                    <a:pt x="43363" y="58525"/>
                    <a:pt x="43363" y="58525"/>
                  </a:cubicBezTo>
                  <a:cubicBezTo>
                    <a:pt x="67498" y="34389"/>
                    <a:pt x="67498" y="34389"/>
                    <a:pt x="67498" y="34389"/>
                  </a:cubicBezTo>
                  <a:cubicBezTo>
                    <a:pt x="68726" y="33162"/>
                    <a:pt x="70311" y="32548"/>
                    <a:pt x="71883" y="32548"/>
                  </a:cubicBezTo>
                  <a:close/>
                  <a:moveTo>
                    <a:pt x="49192" y="1"/>
                  </a:moveTo>
                  <a:cubicBezTo>
                    <a:pt x="36613" y="1"/>
                    <a:pt x="24034" y="4782"/>
                    <a:pt x="14421" y="14344"/>
                  </a:cubicBezTo>
                  <a:cubicBezTo>
                    <a:pt x="-4806" y="33571"/>
                    <a:pt x="-4806" y="64661"/>
                    <a:pt x="14421" y="83887"/>
                  </a:cubicBezTo>
                  <a:cubicBezTo>
                    <a:pt x="23740" y="93156"/>
                    <a:pt x="36495" y="97809"/>
                    <a:pt x="49245" y="97809"/>
                  </a:cubicBezTo>
                  <a:cubicBezTo>
                    <a:pt x="61960" y="97809"/>
                    <a:pt x="74670" y="93181"/>
                    <a:pt x="83964" y="83887"/>
                  </a:cubicBezTo>
                  <a:cubicBezTo>
                    <a:pt x="103088" y="64661"/>
                    <a:pt x="103088" y="33571"/>
                    <a:pt x="83964" y="14344"/>
                  </a:cubicBezTo>
                  <a:cubicBezTo>
                    <a:pt x="74350" y="4782"/>
                    <a:pt x="61771" y="1"/>
                    <a:pt x="49192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76"/>
            </a:p>
          </p:txBody>
        </p:sp>
      </p:grpSp>
      <p:grpSp>
        <p:nvGrpSpPr>
          <p:cNvPr id="350" name="Google Shape;653;p75">
            <a:extLst>
              <a:ext uri="{FF2B5EF4-FFF2-40B4-BE49-F238E27FC236}">
                <a16:creationId xmlns:a16="http://schemas.microsoft.com/office/drawing/2014/main" id="{C3F5E193-D715-97B3-828D-2C0D2BA585B6}"/>
              </a:ext>
            </a:extLst>
          </p:cNvPr>
          <p:cNvGrpSpPr/>
          <p:nvPr/>
        </p:nvGrpSpPr>
        <p:grpSpPr>
          <a:xfrm>
            <a:off x="8442773" y="4392526"/>
            <a:ext cx="468640" cy="468671"/>
            <a:chOff x="1190625" y="240325"/>
            <a:chExt cx="5236200" cy="5236550"/>
          </a:xfrm>
        </p:grpSpPr>
        <p:sp>
          <p:nvSpPr>
            <p:cNvPr id="351" name="Google Shape;654;p75">
              <a:extLst>
                <a:ext uri="{FF2B5EF4-FFF2-40B4-BE49-F238E27FC236}">
                  <a16:creationId xmlns:a16="http://schemas.microsoft.com/office/drawing/2014/main" id="{C8BEFAA3-0429-0989-2EB8-BCD045881815}"/>
                </a:ext>
              </a:extLst>
            </p:cNvPr>
            <p:cNvSpPr/>
            <p:nvPr/>
          </p:nvSpPr>
          <p:spPr>
            <a:xfrm>
              <a:off x="2918975" y="240675"/>
              <a:ext cx="1779800" cy="1810200"/>
            </a:xfrm>
            <a:custGeom>
              <a:avLst/>
              <a:gdLst/>
              <a:ahLst/>
              <a:cxnLst/>
              <a:rect l="l" t="t" r="r" b="b"/>
              <a:pathLst>
                <a:path w="71192" h="72408" extrusionOk="0">
                  <a:moveTo>
                    <a:pt x="35385" y="0"/>
                  </a:moveTo>
                  <a:cubicBezTo>
                    <a:pt x="15954" y="0"/>
                    <a:pt x="102" y="16261"/>
                    <a:pt x="0" y="35795"/>
                  </a:cubicBezTo>
                  <a:cubicBezTo>
                    <a:pt x="0" y="43874"/>
                    <a:pt x="2557" y="51442"/>
                    <a:pt x="7466" y="57782"/>
                  </a:cubicBezTo>
                  <a:cubicBezTo>
                    <a:pt x="10943" y="62282"/>
                    <a:pt x="13500" y="67294"/>
                    <a:pt x="15034" y="72407"/>
                  </a:cubicBezTo>
                  <a:lnTo>
                    <a:pt x="56146" y="72407"/>
                  </a:lnTo>
                  <a:cubicBezTo>
                    <a:pt x="57680" y="67089"/>
                    <a:pt x="60237" y="62282"/>
                    <a:pt x="63509" y="58089"/>
                  </a:cubicBezTo>
                  <a:cubicBezTo>
                    <a:pt x="74555" y="44181"/>
                    <a:pt x="73736" y="23931"/>
                    <a:pt x="60748" y="10739"/>
                  </a:cubicBezTo>
                  <a:cubicBezTo>
                    <a:pt x="53998" y="3784"/>
                    <a:pt x="44999" y="0"/>
                    <a:pt x="35385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55;p75">
              <a:extLst>
                <a:ext uri="{FF2B5EF4-FFF2-40B4-BE49-F238E27FC236}">
                  <a16:creationId xmlns:a16="http://schemas.microsoft.com/office/drawing/2014/main" id="{629BC1F5-C9C9-B1A3-D474-795BDC19094D}"/>
                </a:ext>
              </a:extLst>
            </p:cNvPr>
            <p:cNvSpPr/>
            <p:nvPr/>
          </p:nvSpPr>
          <p:spPr>
            <a:xfrm>
              <a:off x="3328050" y="2357650"/>
              <a:ext cx="961350" cy="572725"/>
            </a:xfrm>
            <a:custGeom>
              <a:avLst/>
              <a:gdLst/>
              <a:ahLst/>
              <a:cxnLst/>
              <a:rect l="l" t="t" r="r" b="b"/>
              <a:pathLst>
                <a:path w="38454" h="22909" extrusionOk="0">
                  <a:moveTo>
                    <a:pt x="0" y="0"/>
                  </a:moveTo>
                  <a:cubicBezTo>
                    <a:pt x="0" y="3682"/>
                    <a:pt x="0" y="3682"/>
                    <a:pt x="0" y="3682"/>
                  </a:cubicBezTo>
                  <a:cubicBezTo>
                    <a:pt x="0" y="14318"/>
                    <a:pt x="8591" y="22909"/>
                    <a:pt x="19227" y="22909"/>
                  </a:cubicBezTo>
                  <a:cubicBezTo>
                    <a:pt x="29863" y="22909"/>
                    <a:pt x="38454" y="14318"/>
                    <a:pt x="38454" y="3682"/>
                  </a:cubicBezTo>
                  <a:cubicBezTo>
                    <a:pt x="38454" y="0"/>
                    <a:pt x="38454" y="0"/>
                    <a:pt x="38454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56;p75">
              <a:extLst>
                <a:ext uri="{FF2B5EF4-FFF2-40B4-BE49-F238E27FC236}">
                  <a16:creationId xmlns:a16="http://schemas.microsoft.com/office/drawing/2014/main" id="{E03B250F-E126-B3BD-100E-5D39FB3D61F7}"/>
                </a:ext>
              </a:extLst>
            </p:cNvPr>
            <p:cNvSpPr/>
            <p:nvPr/>
          </p:nvSpPr>
          <p:spPr>
            <a:xfrm>
              <a:off x="5127975" y="987225"/>
              <a:ext cx="634100" cy="306850"/>
            </a:xfrm>
            <a:custGeom>
              <a:avLst/>
              <a:gdLst/>
              <a:ahLst/>
              <a:cxnLst/>
              <a:rect l="l" t="t" r="r" b="b"/>
              <a:pathLst>
                <a:path w="25364" h="12274" extrusionOk="0">
                  <a:moveTo>
                    <a:pt x="6137" y="1"/>
                  </a:moveTo>
                  <a:cubicBezTo>
                    <a:pt x="2762" y="1"/>
                    <a:pt x="1" y="2762"/>
                    <a:pt x="1" y="6137"/>
                  </a:cubicBezTo>
                  <a:cubicBezTo>
                    <a:pt x="1" y="9512"/>
                    <a:pt x="2762" y="12273"/>
                    <a:pt x="6137" y="12273"/>
                  </a:cubicBezTo>
                  <a:lnTo>
                    <a:pt x="19228" y="12273"/>
                  </a:lnTo>
                  <a:cubicBezTo>
                    <a:pt x="22602" y="12273"/>
                    <a:pt x="25364" y="9512"/>
                    <a:pt x="25364" y="6137"/>
                  </a:cubicBezTo>
                  <a:cubicBezTo>
                    <a:pt x="25364" y="2762"/>
                    <a:pt x="22602" y="1"/>
                    <a:pt x="19228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57;p75">
              <a:extLst>
                <a:ext uri="{FF2B5EF4-FFF2-40B4-BE49-F238E27FC236}">
                  <a16:creationId xmlns:a16="http://schemas.microsoft.com/office/drawing/2014/main" id="{E8EACEE7-8BDE-E8C1-9BAA-E1187D627AEE}"/>
                </a:ext>
              </a:extLst>
            </p:cNvPr>
            <p:cNvSpPr/>
            <p:nvPr/>
          </p:nvSpPr>
          <p:spPr>
            <a:xfrm>
              <a:off x="4964000" y="240325"/>
              <a:ext cx="634800" cy="480750"/>
            </a:xfrm>
            <a:custGeom>
              <a:avLst/>
              <a:gdLst/>
              <a:ahLst/>
              <a:cxnLst/>
              <a:rect l="l" t="t" r="r" b="b"/>
              <a:pathLst>
                <a:path w="25392" h="19230" extrusionOk="0">
                  <a:moveTo>
                    <a:pt x="19202" y="0"/>
                  </a:moveTo>
                  <a:cubicBezTo>
                    <a:pt x="18246" y="0"/>
                    <a:pt x="17279" y="233"/>
                    <a:pt x="16378" y="730"/>
                  </a:cubicBezTo>
                  <a:cubicBezTo>
                    <a:pt x="3287" y="7684"/>
                    <a:pt x="3287" y="7684"/>
                    <a:pt x="3287" y="7684"/>
                  </a:cubicBezTo>
                  <a:cubicBezTo>
                    <a:pt x="321" y="9321"/>
                    <a:pt x="-906" y="13002"/>
                    <a:pt x="731" y="15968"/>
                  </a:cubicBezTo>
                  <a:cubicBezTo>
                    <a:pt x="1860" y="18087"/>
                    <a:pt x="3965" y="19230"/>
                    <a:pt x="6136" y="19230"/>
                  </a:cubicBezTo>
                  <a:cubicBezTo>
                    <a:pt x="7109" y="19230"/>
                    <a:pt x="8096" y="19000"/>
                    <a:pt x="9014" y="18525"/>
                  </a:cubicBezTo>
                  <a:cubicBezTo>
                    <a:pt x="22105" y="11571"/>
                    <a:pt x="22105" y="11571"/>
                    <a:pt x="22105" y="11571"/>
                  </a:cubicBezTo>
                  <a:cubicBezTo>
                    <a:pt x="25071" y="9934"/>
                    <a:pt x="26298" y="6253"/>
                    <a:pt x="24662" y="3287"/>
                  </a:cubicBezTo>
                  <a:cubicBezTo>
                    <a:pt x="23522" y="1222"/>
                    <a:pt x="21392" y="0"/>
                    <a:pt x="19202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58;p75">
              <a:extLst>
                <a:ext uri="{FF2B5EF4-FFF2-40B4-BE49-F238E27FC236}">
                  <a16:creationId xmlns:a16="http://schemas.microsoft.com/office/drawing/2014/main" id="{A026C4A5-D867-7075-7775-75BFCFFD2E70}"/>
                </a:ext>
              </a:extLst>
            </p:cNvPr>
            <p:cNvSpPr/>
            <p:nvPr/>
          </p:nvSpPr>
          <p:spPr>
            <a:xfrm>
              <a:off x="4964750" y="1560350"/>
              <a:ext cx="633300" cy="470775"/>
            </a:xfrm>
            <a:custGeom>
              <a:avLst/>
              <a:gdLst/>
              <a:ahLst/>
              <a:cxnLst/>
              <a:rect l="l" t="t" r="r" b="b"/>
              <a:pathLst>
                <a:path w="25332" h="18831" extrusionOk="0">
                  <a:moveTo>
                    <a:pt x="6191" y="0"/>
                  </a:moveTo>
                  <a:cubicBezTo>
                    <a:pt x="3902" y="0"/>
                    <a:pt x="1698" y="1233"/>
                    <a:pt x="598" y="3359"/>
                  </a:cubicBezTo>
                  <a:cubicBezTo>
                    <a:pt x="-834" y="6427"/>
                    <a:pt x="394" y="10109"/>
                    <a:pt x="3360" y="11643"/>
                  </a:cubicBezTo>
                  <a:cubicBezTo>
                    <a:pt x="16450" y="18188"/>
                    <a:pt x="16450" y="18188"/>
                    <a:pt x="16450" y="18188"/>
                  </a:cubicBezTo>
                  <a:cubicBezTo>
                    <a:pt x="17325" y="18626"/>
                    <a:pt x="18251" y="18830"/>
                    <a:pt x="19162" y="18830"/>
                  </a:cubicBezTo>
                  <a:cubicBezTo>
                    <a:pt x="21444" y="18830"/>
                    <a:pt x="23637" y="17547"/>
                    <a:pt x="24734" y="15427"/>
                  </a:cubicBezTo>
                  <a:cubicBezTo>
                    <a:pt x="26166" y="12359"/>
                    <a:pt x="24938" y="8677"/>
                    <a:pt x="21973" y="7143"/>
                  </a:cubicBezTo>
                  <a:lnTo>
                    <a:pt x="8882" y="598"/>
                  </a:lnTo>
                  <a:cubicBezTo>
                    <a:pt x="8013" y="193"/>
                    <a:pt x="7096" y="0"/>
                    <a:pt x="6191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659;p75">
              <a:extLst>
                <a:ext uri="{FF2B5EF4-FFF2-40B4-BE49-F238E27FC236}">
                  <a16:creationId xmlns:a16="http://schemas.microsoft.com/office/drawing/2014/main" id="{57AF2E8E-C976-828E-7998-3C6B6FAD46D0}"/>
                </a:ext>
              </a:extLst>
            </p:cNvPr>
            <p:cNvSpPr/>
            <p:nvPr/>
          </p:nvSpPr>
          <p:spPr>
            <a:xfrm>
              <a:off x="1855375" y="987225"/>
              <a:ext cx="634075" cy="306850"/>
            </a:xfrm>
            <a:custGeom>
              <a:avLst/>
              <a:gdLst/>
              <a:ahLst/>
              <a:cxnLst/>
              <a:rect l="l" t="t" r="r" b="b"/>
              <a:pathLst>
                <a:path w="25363" h="12274" extrusionOk="0">
                  <a:moveTo>
                    <a:pt x="6136" y="1"/>
                  </a:moveTo>
                  <a:cubicBezTo>
                    <a:pt x="2761" y="1"/>
                    <a:pt x="0" y="2762"/>
                    <a:pt x="0" y="6137"/>
                  </a:cubicBezTo>
                  <a:cubicBezTo>
                    <a:pt x="0" y="9512"/>
                    <a:pt x="2761" y="12273"/>
                    <a:pt x="6136" y="12273"/>
                  </a:cubicBezTo>
                  <a:lnTo>
                    <a:pt x="19227" y="12273"/>
                  </a:lnTo>
                  <a:cubicBezTo>
                    <a:pt x="22602" y="12273"/>
                    <a:pt x="25363" y="9512"/>
                    <a:pt x="25363" y="6137"/>
                  </a:cubicBezTo>
                  <a:cubicBezTo>
                    <a:pt x="25363" y="2762"/>
                    <a:pt x="22602" y="1"/>
                    <a:pt x="19227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660;p75">
              <a:extLst>
                <a:ext uri="{FF2B5EF4-FFF2-40B4-BE49-F238E27FC236}">
                  <a16:creationId xmlns:a16="http://schemas.microsoft.com/office/drawing/2014/main" id="{B8CF8F54-E003-4987-31DE-3FDEE21D6BA1}"/>
                </a:ext>
              </a:extLst>
            </p:cNvPr>
            <p:cNvSpPr/>
            <p:nvPr/>
          </p:nvSpPr>
          <p:spPr>
            <a:xfrm>
              <a:off x="2018650" y="240325"/>
              <a:ext cx="634800" cy="480750"/>
            </a:xfrm>
            <a:custGeom>
              <a:avLst/>
              <a:gdLst/>
              <a:ahLst/>
              <a:cxnLst/>
              <a:rect l="l" t="t" r="r" b="b"/>
              <a:pathLst>
                <a:path w="25392" h="19230" extrusionOk="0">
                  <a:moveTo>
                    <a:pt x="6190" y="0"/>
                  </a:moveTo>
                  <a:cubicBezTo>
                    <a:pt x="4000" y="0"/>
                    <a:pt x="1869" y="1222"/>
                    <a:pt x="730" y="3287"/>
                  </a:cubicBezTo>
                  <a:cubicBezTo>
                    <a:pt x="-906" y="6253"/>
                    <a:pt x="321" y="9934"/>
                    <a:pt x="3287" y="11571"/>
                  </a:cubicBezTo>
                  <a:cubicBezTo>
                    <a:pt x="16377" y="18525"/>
                    <a:pt x="16377" y="18525"/>
                    <a:pt x="16377" y="18525"/>
                  </a:cubicBezTo>
                  <a:cubicBezTo>
                    <a:pt x="17296" y="19000"/>
                    <a:pt x="18282" y="19230"/>
                    <a:pt x="19256" y="19230"/>
                  </a:cubicBezTo>
                  <a:cubicBezTo>
                    <a:pt x="21427" y="19230"/>
                    <a:pt x="23531" y="18087"/>
                    <a:pt x="24661" y="15968"/>
                  </a:cubicBezTo>
                  <a:cubicBezTo>
                    <a:pt x="26298" y="13002"/>
                    <a:pt x="25070" y="9321"/>
                    <a:pt x="22104" y="7684"/>
                  </a:cubicBezTo>
                  <a:cubicBezTo>
                    <a:pt x="9014" y="730"/>
                    <a:pt x="9014" y="730"/>
                    <a:pt x="9014" y="730"/>
                  </a:cubicBezTo>
                  <a:cubicBezTo>
                    <a:pt x="8113" y="233"/>
                    <a:pt x="7146" y="0"/>
                    <a:pt x="619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61;p75">
              <a:extLst>
                <a:ext uri="{FF2B5EF4-FFF2-40B4-BE49-F238E27FC236}">
                  <a16:creationId xmlns:a16="http://schemas.microsoft.com/office/drawing/2014/main" id="{87E40C20-7321-FE89-7407-AC82586E87B7}"/>
                </a:ext>
              </a:extLst>
            </p:cNvPr>
            <p:cNvSpPr/>
            <p:nvPr/>
          </p:nvSpPr>
          <p:spPr>
            <a:xfrm>
              <a:off x="2019400" y="1560350"/>
              <a:ext cx="633300" cy="469650"/>
            </a:xfrm>
            <a:custGeom>
              <a:avLst/>
              <a:gdLst/>
              <a:ahLst/>
              <a:cxnLst/>
              <a:rect l="l" t="t" r="r" b="b"/>
              <a:pathLst>
                <a:path w="25332" h="18786" extrusionOk="0">
                  <a:moveTo>
                    <a:pt x="19140" y="0"/>
                  </a:moveTo>
                  <a:cubicBezTo>
                    <a:pt x="18236" y="0"/>
                    <a:pt x="17318" y="193"/>
                    <a:pt x="16450" y="598"/>
                  </a:cubicBezTo>
                  <a:cubicBezTo>
                    <a:pt x="3359" y="7143"/>
                    <a:pt x="3359" y="7143"/>
                    <a:pt x="3359" y="7143"/>
                  </a:cubicBezTo>
                  <a:cubicBezTo>
                    <a:pt x="393" y="8677"/>
                    <a:pt x="-834" y="12359"/>
                    <a:pt x="598" y="15427"/>
                  </a:cubicBezTo>
                  <a:cubicBezTo>
                    <a:pt x="1698" y="17553"/>
                    <a:pt x="3901" y="18786"/>
                    <a:pt x="6191" y="18786"/>
                  </a:cubicBezTo>
                  <a:cubicBezTo>
                    <a:pt x="7095" y="18786"/>
                    <a:pt x="8013" y="18594"/>
                    <a:pt x="8882" y="18188"/>
                  </a:cubicBezTo>
                  <a:cubicBezTo>
                    <a:pt x="21972" y="11643"/>
                    <a:pt x="21972" y="11643"/>
                    <a:pt x="21972" y="11643"/>
                  </a:cubicBezTo>
                  <a:cubicBezTo>
                    <a:pt x="24938" y="10109"/>
                    <a:pt x="26165" y="6427"/>
                    <a:pt x="24733" y="3359"/>
                  </a:cubicBezTo>
                  <a:cubicBezTo>
                    <a:pt x="23634" y="1233"/>
                    <a:pt x="21430" y="0"/>
                    <a:pt x="19140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62;p75">
              <a:extLst>
                <a:ext uri="{FF2B5EF4-FFF2-40B4-BE49-F238E27FC236}">
                  <a16:creationId xmlns:a16="http://schemas.microsoft.com/office/drawing/2014/main" id="{3AD3222C-BBBB-E7D2-6549-FCB728B4C04F}"/>
                </a:ext>
              </a:extLst>
            </p:cNvPr>
            <p:cNvSpPr/>
            <p:nvPr/>
          </p:nvSpPr>
          <p:spPr>
            <a:xfrm>
              <a:off x="1517875" y="3349650"/>
              <a:ext cx="4581700" cy="1002275"/>
            </a:xfrm>
            <a:custGeom>
              <a:avLst/>
              <a:gdLst/>
              <a:ahLst/>
              <a:cxnLst/>
              <a:rect l="l" t="t" r="r" b="b"/>
              <a:pathLst>
                <a:path w="183268" h="40091" extrusionOk="0">
                  <a:moveTo>
                    <a:pt x="69135" y="1"/>
                  </a:moveTo>
                  <a:cubicBezTo>
                    <a:pt x="64839" y="1"/>
                    <a:pt x="62385" y="1024"/>
                    <a:pt x="58499" y="2353"/>
                  </a:cubicBezTo>
                  <a:cubicBezTo>
                    <a:pt x="43567" y="7262"/>
                    <a:pt x="28022" y="9819"/>
                    <a:pt x="12273" y="9819"/>
                  </a:cubicBezTo>
                  <a:cubicBezTo>
                    <a:pt x="5523" y="9819"/>
                    <a:pt x="0" y="15341"/>
                    <a:pt x="0" y="22091"/>
                  </a:cubicBezTo>
                  <a:cubicBezTo>
                    <a:pt x="0" y="33545"/>
                    <a:pt x="0" y="33545"/>
                    <a:pt x="0" y="33545"/>
                  </a:cubicBezTo>
                  <a:lnTo>
                    <a:pt x="67907" y="33545"/>
                  </a:lnTo>
                  <a:cubicBezTo>
                    <a:pt x="76396" y="33545"/>
                    <a:pt x="84577" y="35795"/>
                    <a:pt x="91634" y="40090"/>
                  </a:cubicBezTo>
                  <a:cubicBezTo>
                    <a:pt x="98690" y="35795"/>
                    <a:pt x="106872" y="33545"/>
                    <a:pt x="115360" y="33545"/>
                  </a:cubicBezTo>
                  <a:lnTo>
                    <a:pt x="183267" y="33545"/>
                  </a:lnTo>
                  <a:cubicBezTo>
                    <a:pt x="183267" y="22091"/>
                    <a:pt x="183267" y="22091"/>
                    <a:pt x="183267" y="22091"/>
                  </a:cubicBezTo>
                  <a:cubicBezTo>
                    <a:pt x="183267" y="15341"/>
                    <a:pt x="177745" y="9819"/>
                    <a:pt x="170995" y="9819"/>
                  </a:cubicBezTo>
                  <a:cubicBezTo>
                    <a:pt x="155245" y="9819"/>
                    <a:pt x="139700" y="7262"/>
                    <a:pt x="124769" y="2353"/>
                  </a:cubicBezTo>
                  <a:cubicBezTo>
                    <a:pt x="120883" y="1024"/>
                    <a:pt x="118428" y="1"/>
                    <a:pt x="114133" y="1"/>
                  </a:cubicBezTo>
                  <a:cubicBezTo>
                    <a:pt x="101759" y="1"/>
                    <a:pt x="91634" y="10126"/>
                    <a:pt x="91634" y="22500"/>
                  </a:cubicBezTo>
                  <a:cubicBezTo>
                    <a:pt x="91634" y="10126"/>
                    <a:pt x="81509" y="1"/>
                    <a:pt x="69135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663;p75">
              <a:extLst>
                <a:ext uri="{FF2B5EF4-FFF2-40B4-BE49-F238E27FC236}">
                  <a16:creationId xmlns:a16="http://schemas.microsoft.com/office/drawing/2014/main" id="{7BB396EB-FA22-DB63-CFF0-04CF65D140A3}"/>
                </a:ext>
              </a:extLst>
            </p:cNvPr>
            <p:cNvSpPr/>
            <p:nvPr/>
          </p:nvSpPr>
          <p:spPr>
            <a:xfrm>
              <a:off x="1190625" y="4495075"/>
              <a:ext cx="5236200" cy="981800"/>
            </a:xfrm>
            <a:custGeom>
              <a:avLst/>
              <a:gdLst/>
              <a:ahLst/>
              <a:cxnLst/>
              <a:rect l="l" t="t" r="r" b="b"/>
              <a:pathLst>
                <a:path w="209448" h="39272" extrusionOk="0">
                  <a:moveTo>
                    <a:pt x="6136" y="1"/>
                  </a:moveTo>
                  <a:cubicBezTo>
                    <a:pt x="2761" y="1"/>
                    <a:pt x="0" y="2762"/>
                    <a:pt x="0" y="6137"/>
                  </a:cubicBezTo>
                  <a:cubicBezTo>
                    <a:pt x="0" y="16364"/>
                    <a:pt x="0" y="16364"/>
                    <a:pt x="0" y="16364"/>
                  </a:cubicBezTo>
                  <a:cubicBezTo>
                    <a:pt x="0" y="19739"/>
                    <a:pt x="2761" y="22500"/>
                    <a:pt x="6136" y="22500"/>
                  </a:cubicBezTo>
                  <a:lnTo>
                    <a:pt x="84372" y="22500"/>
                  </a:lnTo>
                  <a:cubicBezTo>
                    <a:pt x="86724" y="22500"/>
                    <a:pt x="88668" y="24136"/>
                    <a:pt x="89077" y="26386"/>
                  </a:cubicBezTo>
                  <a:cubicBezTo>
                    <a:pt x="90611" y="33852"/>
                    <a:pt x="97156" y="39272"/>
                    <a:pt x="104724" y="39272"/>
                  </a:cubicBezTo>
                  <a:cubicBezTo>
                    <a:pt x="112292" y="39272"/>
                    <a:pt x="118837" y="33852"/>
                    <a:pt x="120371" y="26386"/>
                  </a:cubicBezTo>
                  <a:cubicBezTo>
                    <a:pt x="120780" y="24136"/>
                    <a:pt x="122723" y="22500"/>
                    <a:pt x="125075" y="22500"/>
                  </a:cubicBezTo>
                  <a:lnTo>
                    <a:pt x="203312" y="22500"/>
                  </a:lnTo>
                  <a:cubicBezTo>
                    <a:pt x="206686" y="22500"/>
                    <a:pt x="209448" y="19739"/>
                    <a:pt x="209448" y="16364"/>
                  </a:cubicBezTo>
                  <a:cubicBezTo>
                    <a:pt x="209448" y="6137"/>
                    <a:pt x="209448" y="6137"/>
                    <a:pt x="209448" y="6137"/>
                  </a:cubicBezTo>
                  <a:cubicBezTo>
                    <a:pt x="209448" y="2762"/>
                    <a:pt x="206686" y="1"/>
                    <a:pt x="203312" y="1"/>
                  </a:cubicBezTo>
                  <a:lnTo>
                    <a:pt x="128450" y="1"/>
                  </a:lnTo>
                  <a:cubicBezTo>
                    <a:pt x="119553" y="1"/>
                    <a:pt x="110962" y="3580"/>
                    <a:pt x="104724" y="9818"/>
                  </a:cubicBezTo>
                  <a:cubicBezTo>
                    <a:pt x="98485" y="3580"/>
                    <a:pt x="89895" y="1"/>
                    <a:pt x="80997" y="1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200" tIns="8200" rIns="8200" bIns="82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" name="Google Shape;664;p75">
            <a:extLst>
              <a:ext uri="{FF2B5EF4-FFF2-40B4-BE49-F238E27FC236}">
                <a16:creationId xmlns:a16="http://schemas.microsoft.com/office/drawing/2014/main" id="{E821D62D-17EA-1719-1A70-4D1ADD5FE81E}"/>
              </a:ext>
            </a:extLst>
          </p:cNvPr>
          <p:cNvGrpSpPr/>
          <p:nvPr/>
        </p:nvGrpSpPr>
        <p:grpSpPr>
          <a:xfrm>
            <a:off x="9226048" y="4445292"/>
            <a:ext cx="475242" cy="415925"/>
            <a:chOff x="808275" y="237150"/>
            <a:chExt cx="6000525" cy="5251575"/>
          </a:xfrm>
        </p:grpSpPr>
        <p:sp>
          <p:nvSpPr>
            <p:cNvPr id="362" name="Google Shape;665;p75">
              <a:extLst>
                <a:ext uri="{FF2B5EF4-FFF2-40B4-BE49-F238E27FC236}">
                  <a16:creationId xmlns:a16="http://schemas.microsoft.com/office/drawing/2014/main" id="{545A0495-5791-6D92-D528-D8BB1FA9E024}"/>
                </a:ext>
              </a:extLst>
            </p:cNvPr>
            <p:cNvSpPr/>
            <p:nvPr/>
          </p:nvSpPr>
          <p:spPr>
            <a:xfrm>
              <a:off x="3984325" y="237150"/>
              <a:ext cx="1945500" cy="4797325"/>
            </a:xfrm>
            <a:custGeom>
              <a:avLst/>
              <a:gdLst/>
              <a:ahLst/>
              <a:cxnLst/>
              <a:rect l="l" t="t" r="r" b="b"/>
              <a:pathLst>
                <a:path w="77820" h="191893" extrusionOk="0">
                  <a:moveTo>
                    <a:pt x="77820" y="170093"/>
                  </a:moveTo>
                  <a:cubicBezTo>
                    <a:pt x="77820" y="3672"/>
                    <a:pt x="77820" y="3672"/>
                    <a:pt x="77820" y="3672"/>
                  </a:cubicBezTo>
                  <a:cubicBezTo>
                    <a:pt x="53677" y="-4532"/>
                    <a:pt x="16760" y="1094"/>
                    <a:pt x="0" y="19728"/>
                  </a:cubicBezTo>
                  <a:cubicBezTo>
                    <a:pt x="0" y="191892"/>
                    <a:pt x="0" y="191892"/>
                    <a:pt x="0" y="191892"/>
                  </a:cubicBezTo>
                  <a:cubicBezTo>
                    <a:pt x="19103" y="175367"/>
                    <a:pt x="50278" y="161889"/>
                    <a:pt x="77820" y="170093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250" tIns="7250" rIns="7250" bIns="72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66;p75">
              <a:extLst>
                <a:ext uri="{FF2B5EF4-FFF2-40B4-BE49-F238E27FC236}">
                  <a16:creationId xmlns:a16="http://schemas.microsoft.com/office/drawing/2014/main" id="{8D4BC34A-1AC0-A444-7B81-78F20F3F4C06}"/>
                </a:ext>
              </a:extLst>
            </p:cNvPr>
            <p:cNvSpPr/>
            <p:nvPr/>
          </p:nvSpPr>
          <p:spPr>
            <a:xfrm>
              <a:off x="1687250" y="238125"/>
              <a:ext cx="1945500" cy="4796350"/>
            </a:xfrm>
            <a:custGeom>
              <a:avLst/>
              <a:gdLst/>
              <a:ahLst/>
              <a:cxnLst/>
              <a:rect l="l" t="t" r="r" b="b"/>
              <a:pathLst>
                <a:path w="77820" h="191854" extrusionOk="0">
                  <a:moveTo>
                    <a:pt x="23791" y="0"/>
                  </a:moveTo>
                  <a:cubicBezTo>
                    <a:pt x="15002" y="0"/>
                    <a:pt x="6681" y="1289"/>
                    <a:pt x="0" y="3633"/>
                  </a:cubicBezTo>
                  <a:cubicBezTo>
                    <a:pt x="0" y="170054"/>
                    <a:pt x="0" y="170054"/>
                    <a:pt x="0" y="170054"/>
                  </a:cubicBezTo>
                  <a:cubicBezTo>
                    <a:pt x="27542" y="161850"/>
                    <a:pt x="58716" y="175328"/>
                    <a:pt x="77820" y="191853"/>
                  </a:cubicBezTo>
                  <a:cubicBezTo>
                    <a:pt x="77820" y="19689"/>
                    <a:pt x="77820" y="19689"/>
                    <a:pt x="77820" y="19689"/>
                  </a:cubicBezTo>
                  <a:cubicBezTo>
                    <a:pt x="65983" y="6329"/>
                    <a:pt x="43598" y="0"/>
                    <a:pt x="23791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250" tIns="7250" rIns="7250" bIns="72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667;p75">
              <a:extLst>
                <a:ext uri="{FF2B5EF4-FFF2-40B4-BE49-F238E27FC236}">
                  <a16:creationId xmlns:a16="http://schemas.microsoft.com/office/drawing/2014/main" id="{419D7B5A-4D00-D1F1-88EF-00DF38E3360E}"/>
                </a:ext>
              </a:extLst>
            </p:cNvPr>
            <p:cNvSpPr/>
            <p:nvPr/>
          </p:nvSpPr>
          <p:spPr>
            <a:xfrm>
              <a:off x="808275" y="706900"/>
              <a:ext cx="2733650" cy="4781825"/>
            </a:xfrm>
            <a:custGeom>
              <a:avLst/>
              <a:gdLst/>
              <a:ahLst/>
              <a:cxnLst/>
              <a:rect l="l" t="t" r="r" b="b"/>
              <a:pathLst>
                <a:path w="109346" h="191273" extrusionOk="0">
                  <a:moveTo>
                    <a:pt x="38910" y="164898"/>
                  </a:moveTo>
                  <a:cubicBezTo>
                    <a:pt x="30237" y="167477"/>
                    <a:pt x="20978" y="160445"/>
                    <a:pt x="21096" y="151303"/>
                  </a:cubicBezTo>
                  <a:cubicBezTo>
                    <a:pt x="21096" y="1"/>
                    <a:pt x="21096" y="1"/>
                    <a:pt x="21096" y="1"/>
                  </a:cubicBezTo>
                  <a:cubicBezTo>
                    <a:pt x="15118" y="1876"/>
                    <a:pt x="9493" y="4103"/>
                    <a:pt x="3868" y="6798"/>
                  </a:cubicBezTo>
                  <a:cubicBezTo>
                    <a:pt x="1524" y="8087"/>
                    <a:pt x="0" y="10431"/>
                    <a:pt x="0" y="13127"/>
                  </a:cubicBezTo>
                  <a:cubicBezTo>
                    <a:pt x="0" y="184236"/>
                    <a:pt x="0" y="184236"/>
                    <a:pt x="0" y="184236"/>
                  </a:cubicBezTo>
                  <a:cubicBezTo>
                    <a:pt x="0" y="186463"/>
                    <a:pt x="1055" y="188572"/>
                    <a:pt x="2930" y="189979"/>
                  </a:cubicBezTo>
                  <a:cubicBezTo>
                    <a:pt x="4688" y="191268"/>
                    <a:pt x="7032" y="191619"/>
                    <a:pt x="9141" y="190916"/>
                  </a:cubicBezTo>
                  <a:cubicBezTo>
                    <a:pt x="41019" y="180720"/>
                    <a:pt x="72194" y="179900"/>
                    <a:pt x="109345" y="188807"/>
                  </a:cubicBezTo>
                  <a:cubicBezTo>
                    <a:pt x="93758" y="173102"/>
                    <a:pt x="64224" y="157163"/>
                    <a:pt x="38910" y="164898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250" tIns="7250" rIns="7250" bIns="72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668;p75">
              <a:extLst>
                <a:ext uri="{FF2B5EF4-FFF2-40B4-BE49-F238E27FC236}">
                  <a16:creationId xmlns:a16="http://schemas.microsoft.com/office/drawing/2014/main" id="{9CDE8418-BAC4-F857-BD19-242B66888284}"/>
                </a:ext>
              </a:extLst>
            </p:cNvPr>
            <p:cNvSpPr/>
            <p:nvPr/>
          </p:nvSpPr>
          <p:spPr>
            <a:xfrm>
              <a:off x="4075150" y="706900"/>
              <a:ext cx="2733650" cy="4781825"/>
            </a:xfrm>
            <a:custGeom>
              <a:avLst/>
              <a:gdLst/>
              <a:ahLst/>
              <a:cxnLst/>
              <a:rect l="l" t="t" r="r" b="b"/>
              <a:pathLst>
                <a:path w="109346" h="191273" extrusionOk="0">
                  <a:moveTo>
                    <a:pt x="105478" y="6798"/>
                  </a:moveTo>
                  <a:cubicBezTo>
                    <a:pt x="99853" y="4103"/>
                    <a:pt x="94227" y="1876"/>
                    <a:pt x="88250" y="1"/>
                  </a:cubicBezTo>
                  <a:cubicBezTo>
                    <a:pt x="88250" y="151303"/>
                    <a:pt x="88250" y="151303"/>
                    <a:pt x="88250" y="151303"/>
                  </a:cubicBezTo>
                  <a:cubicBezTo>
                    <a:pt x="88367" y="160445"/>
                    <a:pt x="79109" y="167477"/>
                    <a:pt x="70436" y="164898"/>
                  </a:cubicBezTo>
                  <a:cubicBezTo>
                    <a:pt x="45121" y="157163"/>
                    <a:pt x="15588" y="173102"/>
                    <a:pt x="0" y="188807"/>
                  </a:cubicBezTo>
                  <a:cubicBezTo>
                    <a:pt x="37152" y="179900"/>
                    <a:pt x="68327" y="180720"/>
                    <a:pt x="100204" y="190916"/>
                  </a:cubicBezTo>
                  <a:cubicBezTo>
                    <a:pt x="102314" y="191619"/>
                    <a:pt x="104658" y="191268"/>
                    <a:pt x="106416" y="189979"/>
                  </a:cubicBezTo>
                  <a:cubicBezTo>
                    <a:pt x="108291" y="188572"/>
                    <a:pt x="109346" y="186463"/>
                    <a:pt x="109346" y="184236"/>
                  </a:cubicBezTo>
                  <a:cubicBezTo>
                    <a:pt x="109346" y="13127"/>
                    <a:pt x="109346" y="13127"/>
                    <a:pt x="109346" y="13127"/>
                  </a:cubicBezTo>
                  <a:cubicBezTo>
                    <a:pt x="109346" y="10431"/>
                    <a:pt x="107822" y="8087"/>
                    <a:pt x="105478" y="6798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7250" tIns="7250" rIns="7250" bIns="72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oogle Shape;669;p75">
            <a:extLst>
              <a:ext uri="{FF2B5EF4-FFF2-40B4-BE49-F238E27FC236}">
                <a16:creationId xmlns:a16="http://schemas.microsoft.com/office/drawing/2014/main" id="{6DDB5B09-663D-A005-C9C0-94D7B661C7B4}"/>
              </a:ext>
            </a:extLst>
          </p:cNvPr>
          <p:cNvGrpSpPr/>
          <p:nvPr/>
        </p:nvGrpSpPr>
        <p:grpSpPr>
          <a:xfrm>
            <a:off x="7717128" y="4403927"/>
            <a:ext cx="457009" cy="457177"/>
            <a:chOff x="1191900" y="240675"/>
            <a:chExt cx="5234925" cy="5236850"/>
          </a:xfrm>
        </p:grpSpPr>
        <p:sp>
          <p:nvSpPr>
            <p:cNvPr id="367" name="Google Shape;670;p75">
              <a:extLst>
                <a:ext uri="{FF2B5EF4-FFF2-40B4-BE49-F238E27FC236}">
                  <a16:creationId xmlns:a16="http://schemas.microsoft.com/office/drawing/2014/main" id="{7303B532-98FA-FA85-9218-81C545FA6B63}"/>
                </a:ext>
              </a:extLst>
            </p:cNvPr>
            <p:cNvSpPr/>
            <p:nvPr/>
          </p:nvSpPr>
          <p:spPr>
            <a:xfrm>
              <a:off x="1191900" y="4032300"/>
              <a:ext cx="1443300" cy="1445225"/>
            </a:xfrm>
            <a:custGeom>
              <a:avLst/>
              <a:gdLst/>
              <a:ahLst/>
              <a:cxnLst/>
              <a:rect l="l" t="t" r="r" b="b"/>
              <a:pathLst>
                <a:path w="57732" h="57809" extrusionOk="0">
                  <a:moveTo>
                    <a:pt x="31653" y="1"/>
                  </a:moveTo>
                  <a:cubicBezTo>
                    <a:pt x="5369" y="26386"/>
                    <a:pt x="5369" y="26386"/>
                    <a:pt x="5369" y="26386"/>
                  </a:cubicBezTo>
                  <a:cubicBezTo>
                    <a:pt x="-1790" y="33545"/>
                    <a:pt x="-1790" y="45204"/>
                    <a:pt x="5369" y="52363"/>
                  </a:cubicBezTo>
                  <a:cubicBezTo>
                    <a:pt x="8949" y="55993"/>
                    <a:pt x="13653" y="57809"/>
                    <a:pt x="18357" y="57809"/>
                  </a:cubicBezTo>
                  <a:cubicBezTo>
                    <a:pt x="23062" y="57809"/>
                    <a:pt x="27766" y="55993"/>
                    <a:pt x="31346" y="52363"/>
                  </a:cubicBezTo>
                  <a:cubicBezTo>
                    <a:pt x="57731" y="26079"/>
                    <a:pt x="57731" y="26079"/>
                    <a:pt x="57731" y="26079"/>
                  </a:cubicBezTo>
                  <a:lnTo>
                    <a:pt x="31653" y="1"/>
                  </a:ln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671;p75">
              <a:extLst>
                <a:ext uri="{FF2B5EF4-FFF2-40B4-BE49-F238E27FC236}">
                  <a16:creationId xmlns:a16="http://schemas.microsoft.com/office/drawing/2014/main" id="{FA05C60C-4D22-31A1-A25C-959F5E549C65}"/>
                </a:ext>
              </a:extLst>
            </p:cNvPr>
            <p:cNvSpPr/>
            <p:nvPr/>
          </p:nvSpPr>
          <p:spPr>
            <a:xfrm>
              <a:off x="2200525" y="240675"/>
              <a:ext cx="4226300" cy="4226300"/>
            </a:xfrm>
            <a:custGeom>
              <a:avLst/>
              <a:gdLst/>
              <a:ahLst/>
              <a:cxnLst/>
              <a:rect l="l" t="t" r="r" b="b"/>
              <a:pathLst>
                <a:path w="169052" h="169052" extrusionOk="0">
                  <a:moveTo>
                    <a:pt x="95418" y="24545"/>
                  </a:moveTo>
                  <a:cubicBezTo>
                    <a:pt x="122519" y="24545"/>
                    <a:pt x="144507" y="46533"/>
                    <a:pt x="144507" y="73634"/>
                  </a:cubicBezTo>
                  <a:cubicBezTo>
                    <a:pt x="144507" y="100736"/>
                    <a:pt x="122519" y="122724"/>
                    <a:pt x="95418" y="122724"/>
                  </a:cubicBezTo>
                  <a:cubicBezTo>
                    <a:pt x="68316" y="122724"/>
                    <a:pt x="46328" y="100736"/>
                    <a:pt x="46328" y="73634"/>
                  </a:cubicBezTo>
                  <a:cubicBezTo>
                    <a:pt x="46328" y="46533"/>
                    <a:pt x="68316" y="24545"/>
                    <a:pt x="95418" y="24545"/>
                  </a:cubicBezTo>
                  <a:close/>
                  <a:moveTo>
                    <a:pt x="95418" y="0"/>
                  </a:moveTo>
                  <a:cubicBezTo>
                    <a:pt x="54817" y="0"/>
                    <a:pt x="21784" y="33033"/>
                    <a:pt x="21784" y="73634"/>
                  </a:cubicBezTo>
                  <a:cubicBezTo>
                    <a:pt x="21784" y="91736"/>
                    <a:pt x="28329" y="108304"/>
                    <a:pt x="39272" y="121087"/>
                  </a:cubicBezTo>
                  <a:cubicBezTo>
                    <a:pt x="27102" y="133257"/>
                    <a:pt x="27102" y="133257"/>
                    <a:pt x="27102" y="133257"/>
                  </a:cubicBezTo>
                  <a:cubicBezTo>
                    <a:pt x="22806" y="128962"/>
                    <a:pt x="22806" y="128962"/>
                    <a:pt x="22806" y="128962"/>
                  </a:cubicBezTo>
                  <a:cubicBezTo>
                    <a:pt x="21579" y="127735"/>
                    <a:pt x="19994" y="127121"/>
                    <a:pt x="18422" y="127121"/>
                  </a:cubicBezTo>
                  <a:cubicBezTo>
                    <a:pt x="16849" y="127121"/>
                    <a:pt x="15290" y="127735"/>
                    <a:pt x="14114" y="128962"/>
                  </a:cubicBezTo>
                  <a:cubicBezTo>
                    <a:pt x="0" y="142973"/>
                    <a:pt x="0" y="142973"/>
                    <a:pt x="0" y="142973"/>
                  </a:cubicBezTo>
                  <a:cubicBezTo>
                    <a:pt x="26079" y="169052"/>
                    <a:pt x="26079" y="169052"/>
                    <a:pt x="26079" y="169052"/>
                  </a:cubicBezTo>
                  <a:cubicBezTo>
                    <a:pt x="40090" y="154938"/>
                    <a:pt x="40090" y="154938"/>
                    <a:pt x="40090" y="154938"/>
                  </a:cubicBezTo>
                  <a:cubicBezTo>
                    <a:pt x="42544" y="152586"/>
                    <a:pt x="42544" y="148700"/>
                    <a:pt x="40090" y="146246"/>
                  </a:cubicBezTo>
                  <a:cubicBezTo>
                    <a:pt x="35795" y="141950"/>
                    <a:pt x="35795" y="141950"/>
                    <a:pt x="35795" y="141950"/>
                  </a:cubicBezTo>
                  <a:cubicBezTo>
                    <a:pt x="47965" y="129780"/>
                    <a:pt x="47965" y="129780"/>
                    <a:pt x="47965" y="129780"/>
                  </a:cubicBezTo>
                  <a:cubicBezTo>
                    <a:pt x="60748" y="140723"/>
                    <a:pt x="77316" y="147268"/>
                    <a:pt x="95418" y="147268"/>
                  </a:cubicBezTo>
                  <a:cubicBezTo>
                    <a:pt x="136019" y="147268"/>
                    <a:pt x="169052" y="114235"/>
                    <a:pt x="169052" y="73634"/>
                  </a:cubicBezTo>
                  <a:cubicBezTo>
                    <a:pt x="169052" y="33033"/>
                    <a:pt x="136019" y="0"/>
                    <a:pt x="95418" y="0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8000" tIns="8000" rIns="8000" bIns="80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" name="Google Shape;672;p75">
            <a:extLst>
              <a:ext uri="{FF2B5EF4-FFF2-40B4-BE49-F238E27FC236}">
                <a16:creationId xmlns:a16="http://schemas.microsoft.com/office/drawing/2014/main" id="{08A99852-63AB-22C5-99DA-FE496B929711}"/>
              </a:ext>
            </a:extLst>
          </p:cNvPr>
          <p:cNvGrpSpPr/>
          <p:nvPr/>
        </p:nvGrpSpPr>
        <p:grpSpPr>
          <a:xfrm>
            <a:off x="10068954" y="4378010"/>
            <a:ext cx="419005" cy="483218"/>
            <a:chOff x="1550475" y="241200"/>
            <a:chExt cx="4539600" cy="5235300"/>
          </a:xfrm>
          <a:solidFill>
            <a:srgbClr val="A21F21"/>
          </a:solidFill>
        </p:grpSpPr>
        <p:sp>
          <p:nvSpPr>
            <p:cNvPr id="370" name="Google Shape;673;p75">
              <a:extLst>
                <a:ext uri="{FF2B5EF4-FFF2-40B4-BE49-F238E27FC236}">
                  <a16:creationId xmlns:a16="http://schemas.microsoft.com/office/drawing/2014/main" id="{E53A0AD6-6896-C103-8258-35E0B95E8477}"/>
                </a:ext>
              </a:extLst>
            </p:cNvPr>
            <p:cNvSpPr/>
            <p:nvPr/>
          </p:nvSpPr>
          <p:spPr>
            <a:xfrm>
              <a:off x="3085150" y="241200"/>
              <a:ext cx="3004925" cy="3016450"/>
            </a:xfrm>
            <a:custGeom>
              <a:avLst/>
              <a:gdLst/>
              <a:ahLst/>
              <a:cxnLst/>
              <a:rect l="l" t="t" r="r" b="b"/>
              <a:pathLst>
                <a:path w="120197" h="120658" extrusionOk="0">
                  <a:moveTo>
                    <a:pt x="96622" y="1"/>
                  </a:moveTo>
                  <a:cubicBezTo>
                    <a:pt x="95104" y="1"/>
                    <a:pt x="93557" y="562"/>
                    <a:pt x="92299" y="1820"/>
                  </a:cubicBezTo>
                  <a:cubicBezTo>
                    <a:pt x="65811" y="29024"/>
                    <a:pt x="65811" y="29024"/>
                    <a:pt x="65811" y="29024"/>
                  </a:cubicBezTo>
                  <a:cubicBezTo>
                    <a:pt x="64584" y="30149"/>
                    <a:pt x="63970" y="31683"/>
                    <a:pt x="63970" y="33319"/>
                  </a:cubicBezTo>
                  <a:cubicBezTo>
                    <a:pt x="63970" y="48148"/>
                    <a:pt x="63970" y="48148"/>
                    <a:pt x="63970" y="48148"/>
                  </a:cubicBezTo>
                  <a:cubicBezTo>
                    <a:pt x="26335" y="85886"/>
                    <a:pt x="26335" y="85886"/>
                    <a:pt x="26335" y="85886"/>
                  </a:cubicBezTo>
                  <a:cubicBezTo>
                    <a:pt x="23881" y="84658"/>
                    <a:pt x="21222" y="84045"/>
                    <a:pt x="18460" y="84045"/>
                  </a:cubicBezTo>
                  <a:cubicBezTo>
                    <a:pt x="13449" y="84045"/>
                    <a:pt x="8847" y="85886"/>
                    <a:pt x="5370" y="89363"/>
                  </a:cubicBezTo>
                  <a:cubicBezTo>
                    <a:pt x="-1687" y="96522"/>
                    <a:pt x="-1891" y="108180"/>
                    <a:pt x="5370" y="115441"/>
                  </a:cubicBezTo>
                  <a:cubicBezTo>
                    <a:pt x="8847" y="118919"/>
                    <a:pt x="13628" y="120657"/>
                    <a:pt x="18409" y="120657"/>
                  </a:cubicBezTo>
                  <a:cubicBezTo>
                    <a:pt x="23190" y="120657"/>
                    <a:pt x="27971" y="118919"/>
                    <a:pt x="31448" y="115441"/>
                  </a:cubicBezTo>
                  <a:cubicBezTo>
                    <a:pt x="37073" y="109714"/>
                    <a:pt x="38096" y="101431"/>
                    <a:pt x="34926" y="94578"/>
                  </a:cubicBezTo>
                  <a:cubicBezTo>
                    <a:pt x="72663" y="56841"/>
                    <a:pt x="72663" y="56841"/>
                    <a:pt x="72663" y="56841"/>
                  </a:cubicBezTo>
                  <a:lnTo>
                    <a:pt x="87492" y="56841"/>
                  </a:lnTo>
                  <a:cubicBezTo>
                    <a:pt x="89128" y="56841"/>
                    <a:pt x="90662" y="56227"/>
                    <a:pt x="91787" y="55102"/>
                  </a:cubicBezTo>
                  <a:cubicBezTo>
                    <a:pt x="118377" y="27797"/>
                    <a:pt x="118377" y="27797"/>
                    <a:pt x="118377" y="27797"/>
                  </a:cubicBezTo>
                  <a:cubicBezTo>
                    <a:pt x="122263" y="24013"/>
                    <a:pt x="119502" y="17365"/>
                    <a:pt x="114082" y="17365"/>
                  </a:cubicBezTo>
                  <a:lnTo>
                    <a:pt x="102832" y="17365"/>
                  </a:lnTo>
                  <a:cubicBezTo>
                    <a:pt x="102832" y="6115"/>
                    <a:pt x="102832" y="6115"/>
                    <a:pt x="102832" y="6115"/>
                  </a:cubicBezTo>
                  <a:cubicBezTo>
                    <a:pt x="102832" y="2450"/>
                    <a:pt x="99792" y="1"/>
                    <a:pt x="96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25" tIns="8425" rIns="8425" bIns="8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74;p75">
              <a:extLst>
                <a:ext uri="{FF2B5EF4-FFF2-40B4-BE49-F238E27FC236}">
                  <a16:creationId xmlns:a16="http://schemas.microsoft.com/office/drawing/2014/main" id="{474D1BEF-05A9-E5B2-1165-B66B042CFC19}"/>
                </a:ext>
              </a:extLst>
            </p:cNvPr>
            <p:cNvSpPr/>
            <p:nvPr/>
          </p:nvSpPr>
          <p:spPr>
            <a:xfrm>
              <a:off x="1550475" y="809025"/>
              <a:ext cx="3989225" cy="3985225"/>
            </a:xfrm>
            <a:custGeom>
              <a:avLst/>
              <a:gdLst/>
              <a:ahLst/>
              <a:cxnLst/>
              <a:rect l="l" t="t" r="r" b="b"/>
              <a:pathLst>
                <a:path w="159569" h="159409" extrusionOk="0">
                  <a:moveTo>
                    <a:pt x="79641" y="1"/>
                  </a:moveTo>
                  <a:cubicBezTo>
                    <a:pt x="59275" y="1"/>
                    <a:pt x="38937" y="7745"/>
                    <a:pt x="23395" y="23288"/>
                  </a:cubicBezTo>
                  <a:cubicBezTo>
                    <a:pt x="-7797" y="54480"/>
                    <a:pt x="-7797" y="104898"/>
                    <a:pt x="23395" y="136091"/>
                  </a:cubicBezTo>
                  <a:cubicBezTo>
                    <a:pt x="38940" y="151636"/>
                    <a:pt x="59368" y="159408"/>
                    <a:pt x="79796" y="159408"/>
                  </a:cubicBezTo>
                  <a:cubicBezTo>
                    <a:pt x="100224" y="159408"/>
                    <a:pt x="120653" y="151636"/>
                    <a:pt x="136198" y="136091"/>
                  </a:cubicBezTo>
                  <a:cubicBezTo>
                    <a:pt x="160333" y="111955"/>
                    <a:pt x="166060" y="76059"/>
                    <a:pt x="152049" y="46094"/>
                  </a:cubicBezTo>
                  <a:lnTo>
                    <a:pt x="152049" y="46094"/>
                  </a:lnTo>
                  <a:cubicBezTo>
                    <a:pt x="151027" y="46298"/>
                    <a:pt x="149902" y="46400"/>
                    <a:pt x="148879" y="46400"/>
                  </a:cubicBezTo>
                  <a:lnTo>
                    <a:pt x="139163" y="46400"/>
                  </a:lnTo>
                  <a:cubicBezTo>
                    <a:pt x="129448" y="56014"/>
                    <a:pt x="129448" y="56014"/>
                    <a:pt x="129448" y="56014"/>
                  </a:cubicBezTo>
                  <a:cubicBezTo>
                    <a:pt x="139163" y="76570"/>
                    <a:pt x="135789" y="101830"/>
                    <a:pt x="118812" y="118705"/>
                  </a:cubicBezTo>
                  <a:cubicBezTo>
                    <a:pt x="108074" y="129494"/>
                    <a:pt x="93935" y="134889"/>
                    <a:pt x="79796" y="134889"/>
                  </a:cubicBezTo>
                  <a:cubicBezTo>
                    <a:pt x="65657" y="134889"/>
                    <a:pt x="51519" y="129494"/>
                    <a:pt x="40780" y="118705"/>
                  </a:cubicBezTo>
                  <a:cubicBezTo>
                    <a:pt x="19202" y="97228"/>
                    <a:pt x="19202" y="62150"/>
                    <a:pt x="40780" y="40673"/>
                  </a:cubicBezTo>
                  <a:cubicBezTo>
                    <a:pt x="51438" y="29952"/>
                    <a:pt x="65440" y="24655"/>
                    <a:pt x="79489" y="24655"/>
                  </a:cubicBezTo>
                  <a:cubicBezTo>
                    <a:pt x="87685" y="24655"/>
                    <a:pt x="95898" y="26458"/>
                    <a:pt x="103471" y="30037"/>
                  </a:cubicBezTo>
                  <a:cubicBezTo>
                    <a:pt x="113085" y="20424"/>
                    <a:pt x="113085" y="20424"/>
                    <a:pt x="113085" y="20424"/>
                  </a:cubicBezTo>
                  <a:cubicBezTo>
                    <a:pt x="113085" y="10606"/>
                    <a:pt x="113085" y="10606"/>
                    <a:pt x="113085" y="10606"/>
                  </a:cubicBezTo>
                  <a:cubicBezTo>
                    <a:pt x="113085" y="9583"/>
                    <a:pt x="113187" y="8458"/>
                    <a:pt x="113392" y="7436"/>
                  </a:cubicBezTo>
                  <a:cubicBezTo>
                    <a:pt x="102708" y="2482"/>
                    <a:pt x="91170" y="1"/>
                    <a:pt x="79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25" tIns="8425" rIns="8425" bIns="8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75;p75">
              <a:extLst>
                <a:ext uri="{FF2B5EF4-FFF2-40B4-BE49-F238E27FC236}">
                  <a16:creationId xmlns:a16="http://schemas.microsoft.com/office/drawing/2014/main" id="{778A92F0-3B7B-6EC9-B85B-DA56EBEB3C5A}"/>
                </a:ext>
              </a:extLst>
            </p:cNvPr>
            <p:cNvSpPr/>
            <p:nvPr/>
          </p:nvSpPr>
          <p:spPr>
            <a:xfrm>
              <a:off x="2472825" y="1728625"/>
              <a:ext cx="2145225" cy="2136250"/>
            </a:xfrm>
            <a:custGeom>
              <a:avLst/>
              <a:gdLst/>
              <a:ahLst/>
              <a:cxnLst/>
              <a:rect l="l" t="t" r="r" b="b"/>
              <a:pathLst>
                <a:path w="85809" h="85450" extrusionOk="0">
                  <a:moveTo>
                    <a:pt x="42527" y="1"/>
                  </a:moveTo>
                  <a:cubicBezTo>
                    <a:pt x="31033" y="1"/>
                    <a:pt x="20379" y="4711"/>
                    <a:pt x="12579" y="12582"/>
                  </a:cubicBezTo>
                  <a:cubicBezTo>
                    <a:pt x="-4193" y="29252"/>
                    <a:pt x="-4193" y="56558"/>
                    <a:pt x="12579" y="73330"/>
                  </a:cubicBezTo>
                  <a:cubicBezTo>
                    <a:pt x="20659" y="81410"/>
                    <a:pt x="31780" y="85449"/>
                    <a:pt x="42915" y="85449"/>
                  </a:cubicBezTo>
                  <a:cubicBezTo>
                    <a:pt x="54049" y="85449"/>
                    <a:pt x="65197" y="81410"/>
                    <a:pt x="73327" y="73330"/>
                  </a:cubicBezTo>
                  <a:cubicBezTo>
                    <a:pt x="84372" y="62183"/>
                    <a:pt x="89179" y="45411"/>
                    <a:pt x="83247" y="28638"/>
                  </a:cubicBezTo>
                  <a:lnTo>
                    <a:pt x="83247" y="28638"/>
                  </a:lnTo>
                  <a:cubicBezTo>
                    <a:pt x="73123" y="38661"/>
                    <a:pt x="73123" y="38661"/>
                    <a:pt x="73123" y="38661"/>
                  </a:cubicBezTo>
                  <a:cubicBezTo>
                    <a:pt x="74554" y="49092"/>
                    <a:pt x="71077" y="58092"/>
                    <a:pt x="64634" y="64637"/>
                  </a:cubicBezTo>
                  <a:cubicBezTo>
                    <a:pt x="58652" y="70620"/>
                    <a:pt x="50777" y="73611"/>
                    <a:pt x="42902" y="73611"/>
                  </a:cubicBezTo>
                  <a:cubicBezTo>
                    <a:pt x="35027" y="73611"/>
                    <a:pt x="27153" y="70620"/>
                    <a:pt x="21170" y="64637"/>
                  </a:cubicBezTo>
                  <a:cubicBezTo>
                    <a:pt x="9307" y="52672"/>
                    <a:pt x="9204" y="33241"/>
                    <a:pt x="21170" y="21173"/>
                  </a:cubicBezTo>
                  <a:cubicBezTo>
                    <a:pt x="27084" y="15258"/>
                    <a:pt x="34867" y="12361"/>
                    <a:pt x="42651" y="12361"/>
                  </a:cubicBezTo>
                  <a:cubicBezTo>
                    <a:pt x="44154" y="12361"/>
                    <a:pt x="45657" y="12469"/>
                    <a:pt x="47146" y="12684"/>
                  </a:cubicBezTo>
                  <a:cubicBezTo>
                    <a:pt x="57169" y="2560"/>
                    <a:pt x="57169" y="2560"/>
                    <a:pt x="57169" y="2560"/>
                  </a:cubicBezTo>
                  <a:cubicBezTo>
                    <a:pt x="52240" y="817"/>
                    <a:pt x="47311" y="1"/>
                    <a:pt x="425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25" tIns="8425" rIns="8425" bIns="8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76;p75">
              <a:extLst>
                <a:ext uri="{FF2B5EF4-FFF2-40B4-BE49-F238E27FC236}">
                  <a16:creationId xmlns:a16="http://schemas.microsoft.com/office/drawing/2014/main" id="{E8E20008-2E2B-91A0-A34A-D74382287F98}"/>
                </a:ext>
              </a:extLst>
            </p:cNvPr>
            <p:cNvSpPr/>
            <p:nvPr/>
          </p:nvSpPr>
          <p:spPr>
            <a:xfrm>
              <a:off x="4372475" y="4819775"/>
              <a:ext cx="520575" cy="656725"/>
            </a:xfrm>
            <a:custGeom>
              <a:avLst/>
              <a:gdLst/>
              <a:ahLst/>
              <a:cxnLst/>
              <a:rect l="l" t="t" r="r" b="b"/>
              <a:pathLst>
                <a:path w="20823" h="26269" extrusionOk="0">
                  <a:moveTo>
                    <a:pt x="11148" y="1"/>
                  </a:moveTo>
                  <a:cubicBezTo>
                    <a:pt x="7568" y="1944"/>
                    <a:pt x="3784" y="3682"/>
                    <a:pt x="0" y="5114"/>
                  </a:cubicBezTo>
                  <a:cubicBezTo>
                    <a:pt x="9409" y="23216"/>
                    <a:pt x="9409" y="23216"/>
                    <a:pt x="9409" y="23216"/>
                  </a:cubicBezTo>
                  <a:cubicBezTo>
                    <a:pt x="10504" y="25200"/>
                    <a:pt x="12560" y="26269"/>
                    <a:pt x="14658" y="26269"/>
                  </a:cubicBezTo>
                  <a:cubicBezTo>
                    <a:pt x="15697" y="26269"/>
                    <a:pt x="16745" y="26007"/>
                    <a:pt x="17693" y="25466"/>
                  </a:cubicBezTo>
                  <a:cubicBezTo>
                    <a:pt x="20659" y="23830"/>
                    <a:pt x="21681" y="20046"/>
                    <a:pt x="20045" y="17080"/>
                  </a:cubicBezTo>
                  <a:cubicBezTo>
                    <a:pt x="11148" y="1"/>
                    <a:pt x="11148" y="1"/>
                    <a:pt x="111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25" tIns="8425" rIns="8425" bIns="8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77;p75">
              <a:extLst>
                <a:ext uri="{FF2B5EF4-FFF2-40B4-BE49-F238E27FC236}">
                  <a16:creationId xmlns:a16="http://schemas.microsoft.com/office/drawing/2014/main" id="{9A1E28D9-4A94-BB02-90BE-613D7B04D365}"/>
                </a:ext>
              </a:extLst>
            </p:cNvPr>
            <p:cNvSpPr/>
            <p:nvPr/>
          </p:nvSpPr>
          <p:spPr>
            <a:xfrm>
              <a:off x="2132025" y="4789100"/>
              <a:ext cx="532575" cy="687400"/>
            </a:xfrm>
            <a:custGeom>
              <a:avLst/>
              <a:gdLst/>
              <a:ahLst/>
              <a:cxnLst/>
              <a:rect l="l" t="t" r="r" b="b"/>
              <a:pathLst>
                <a:path w="21303" h="27496" extrusionOk="0">
                  <a:moveTo>
                    <a:pt x="10360" y="1"/>
                  </a:moveTo>
                  <a:cubicBezTo>
                    <a:pt x="849" y="18307"/>
                    <a:pt x="849" y="18307"/>
                    <a:pt x="849" y="18307"/>
                  </a:cubicBezTo>
                  <a:cubicBezTo>
                    <a:pt x="-890" y="21273"/>
                    <a:pt x="133" y="25057"/>
                    <a:pt x="3099" y="26693"/>
                  </a:cubicBezTo>
                  <a:cubicBezTo>
                    <a:pt x="4046" y="27234"/>
                    <a:pt x="5095" y="27496"/>
                    <a:pt x="6137" y="27496"/>
                  </a:cubicBezTo>
                  <a:cubicBezTo>
                    <a:pt x="8243" y="27496"/>
                    <a:pt x="10321" y="26427"/>
                    <a:pt x="11485" y="24443"/>
                  </a:cubicBezTo>
                  <a:cubicBezTo>
                    <a:pt x="21302" y="5523"/>
                    <a:pt x="21302" y="5523"/>
                    <a:pt x="21302" y="5523"/>
                  </a:cubicBezTo>
                  <a:cubicBezTo>
                    <a:pt x="17518" y="3989"/>
                    <a:pt x="13837" y="2046"/>
                    <a:pt x="103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25" tIns="8425" rIns="8425" bIns="8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7798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9D55E0-6F78-B954-5076-FF8C0980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16</a:t>
            </a:fld>
            <a:endParaRPr lang="en-ID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C9DDD5-6398-36AB-72E4-F2AA05C3C6E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9BD6E6-142E-4A4E-7D2C-E08465458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8A0D052-E557-D2C5-B21F-2EC1CFDFBAA7}"/>
              </a:ext>
            </a:extLst>
          </p:cNvPr>
          <p:cNvGrpSpPr/>
          <p:nvPr/>
        </p:nvGrpSpPr>
        <p:grpSpPr>
          <a:xfrm>
            <a:off x="1636975" y="1338220"/>
            <a:ext cx="8918050" cy="4181560"/>
            <a:chOff x="1636975" y="1338220"/>
            <a:chExt cx="8918050" cy="4181560"/>
          </a:xfrm>
        </p:grpSpPr>
        <p:sp>
          <p:nvSpPr>
            <p:cNvPr id="13" name="Google Shape;688;p77">
              <a:extLst>
                <a:ext uri="{FF2B5EF4-FFF2-40B4-BE49-F238E27FC236}">
                  <a16:creationId xmlns:a16="http://schemas.microsoft.com/office/drawing/2014/main" id="{08A7CA04-6F3B-EAA7-0B66-1839B16552F0}"/>
                </a:ext>
              </a:extLst>
            </p:cNvPr>
            <p:cNvSpPr/>
            <p:nvPr/>
          </p:nvSpPr>
          <p:spPr>
            <a:xfrm>
              <a:off x="4863516" y="3513800"/>
              <a:ext cx="864181" cy="865042"/>
            </a:xfrm>
            <a:custGeom>
              <a:avLst/>
              <a:gdLst/>
              <a:ahLst/>
              <a:cxnLst/>
              <a:rect l="l" t="t" r="r" b="b"/>
              <a:pathLst>
                <a:path w="863628" h="864488" extrusionOk="0">
                  <a:moveTo>
                    <a:pt x="863628" y="432244"/>
                  </a:moveTo>
                  <a:cubicBezTo>
                    <a:pt x="863628" y="670966"/>
                    <a:pt x="670299" y="864489"/>
                    <a:pt x="431814" y="864489"/>
                  </a:cubicBezTo>
                  <a:cubicBezTo>
                    <a:pt x="193330" y="864489"/>
                    <a:pt x="0" y="670966"/>
                    <a:pt x="0" y="432244"/>
                  </a:cubicBezTo>
                  <a:cubicBezTo>
                    <a:pt x="0" y="193522"/>
                    <a:pt x="193330" y="0"/>
                    <a:pt x="431814" y="0"/>
                  </a:cubicBezTo>
                  <a:cubicBezTo>
                    <a:pt x="670299" y="0"/>
                    <a:pt x="863628" y="193522"/>
                    <a:pt x="863628" y="432244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689;p77">
              <a:extLst>
                <a:ext uri="{FF2B5EF4-FFF2-40B4-BE49-F238E27FC236}">
                  <a16:creationId xmlns:a16="http://schemas.microsoft.com/office/drawing/2014/main" id="{DF80B797-6787-3627-06C2-C2D157A733D4}"/>
                </a:ext>
              </a:extLst>
            </p:cNvPr>
            <p:cNvSpPr/>
            <p:nvPr/>
          </p:nvSpPr>
          <p:spPr>
            <a:xfrm>
              <a:off x="6645372" y="4517203"/>
              <a:ext cx="864181" cy="865042"/>
            </a:xfrm>
            <a:custGeom>
              <a:avLst/>
              <a:gdLst/>
              <a:ahLst/>
              <a:cxnLst/>
              <a:rect l="l" t="t" r="r" b="b"/>
              <a:pathLst>
                <a:path w="863628" h="864488" extrusionOk="0">
                  <a:moveTo>
                    <a:pt x="863628" y="432244"/>
                  </a:moveTo>
                  <a:cubicBezTo>
                    <a:pt x="863628" y="670966"/>
                    <a:pt x="670299" y="864489"/>
                    <a:pt x="431814" y="864489"/>
                  </a:cubicBezTo>
                  <a:cubicBezTo>
                    <a:pt x="193330" y="864489"/>
                    <a:pt x="0" y="670966"/>
                    <a:pt x="0" y="432244"/>
                  </a:cubicBezTo>
                  <a:cubicBezTo>
                    <a:pt x="0" y="193522"/>
                    <a:pt x="193330" y="0"/>
                    <a:pt x="431814" y="0"/>
                  </a:cubicBezTo>
                  <a:cubicBezTo>
                    <a:pt x="670299" y="0"/>
                    <a:pt x="863628" y="193522"/>
                    <a:pt x="863628" y="432244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690;p77">
              <a:extLst>
                <a:ext uri="{FF2B5EF4-FFF2-40B4-BE49-F238E27FC236}">
                  <a16:creationId xmlns:a16="http://schemas.microsoft.com/office/drawing/2014/main" id="{ABE0563E-252C-852D-C9C9-C4F87DEB8DCB}"/>
                </a:ext>
              </a:extLst>
            </p:cNvPr>
            <p:cNvSpPr/>
            <p:nvPr/>
          </p:nvSpPr>
          <p:spPr>
            <a:xfrm>
              <a:off x="4863516" y="1472297"/>
              <a:ext cx="864181" cy="865042"/>
            </a:xfrm>
            <a:custGeom>
              <a:avLst/>
              <a:gdLst/>
              <a:ahLst/>
              <a:cxnLst/>
              <a:rect l="l" t="t" r="r" b="b"/>
              <a:pathLst>
                <a:path w="863628" h="864488" extrusionOk="0">
                  <a:moveTo>
                    <a:pt x="863628" y="432244"/>
                  </a:moveTo>
                  <a:cubicBezTo>
                    <a:pt x="863628" y="670966"/>
                    <a:pt x="670299" y="864489"/>
                    <a:pt x="431814" y="864489"/>
                  </a:cubicBezTo>
                  <a:cubicBezTo>
                    <a:pt x="193330" y="864489"/>
                    <a:pt x="0" y="670966"/>
                    <a:pt x="0" y="432244"/>
                  </a:cubicBezTo>
                  <a:cubicBezTo>
                    <a:pt x="0" y="193522"/>
                    <a:pt x="193330" y="0"/>
                    <a:pt x="431814" y="0"/>
                  </a:cubicBezTo>
                  <a:cubicBezTo>
                    <a:pt x="670299" y="0"/>
                    <a:pt x="863628" y="193522"/>
                    <a:pt x="863628" y="432244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691;p77">
              <a:extLst>
                <a:ext uri="{FF2B5EF4-FFF2-40B4-BE49-F238E27FC236}">
                  <a16:creationId xmlns:a16="http://schemas.microsoft.com/office/drawing/2014/main" id="{2C789313-30B0-3955-1781-4BC43DEC4F66}"/>
                </a:ext>
              </a:extLst>
            </p:cNvPr>
            <p:cNvSpPr/>
            <p:nvPr/>
          </p:nvSpPr>
          <p:spPr>
            <a:xfrm>
              <a:off x="6645372" y="2486280"/>
              <a:ext cx="864181" cy="865042"/>
            </a:xfrm>
            <a:custGeom>
              <a:avLst/>
              <a:gdLst/>
              <a:ahLst/>
              <a:cxnLst/>
              <a:rect l="l" t="t" r="r" b="b"/>
              <a:pathLst>
                <a:path w="863628" h="864488" extrusionOk="0">
                  <a:moveTo>
                    <a:pt x="863628" y="432244"/>
                  </a:moveTo>
                  <a:cubicBezTo>
                    <a:pt x="863628" y="670966"/>
                    <a:pt x="670299" y="864489"/>
                    <a:pt x="431814" y="864489"/>
                  </a:cubicBezTo>
                  <a:cubicBezTo>
                    <a:pt x="193330" y="864489"/>
                    <a:pt x="0" y="670966"/>
                    <a:pt x="0" y="432244"/>
                  </a:cubicBezTo>
                  <a:cubicBezTo>
                    <a:pt x="0" y="193522"/>
                    <a:pt x="193330" y="0"/>
                    <a:pt x="431814" y="0"/>
                  </a:cubicBezTo>
                  <a:cubicBezTo>
                    <a:pt x="670299" y="0"/>
                    <a:pt x="863628" y="193522"/>
                    <a:pt x="863628" y="432244"/>
                  </a:cubicBezTo>
                  <a:close/>
                </a:path>
              </a:pathLst>
            </a:custGeom>
            <a:solidFill>
              <a:srgbClr val="A21F2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692;p77">
              <a:extLst>
                <a:ext uri="{FF2B5EF4-FFF2-40B4-BE49-F238E27FC236}">
                  <a16:creationId xmlns:a16="http://schemas.microsoft.com/office/drawing/2014/main" id="{AEE62510-964B-5308-87BF-79408DBC5EFA}"/>
                </a:ext>
              </a:extLst>
            </p:cNvPr>
            <p:cNvSpPr/>
            <p:nvPr/>
          </p:nvSpPr>
          <p:spPr>
            <a:xfrm>
              <a:off x="6822733" y="2667462"/>
              <a:ext cx="512839" cy="512839"/>
            </a:xfrm>
            <a:custGeom>
              <a:avLst/>
              <a:gdLst/>
              <a:ahLst/>
              <a:cxnLst/>
              <a:rect l="l" t="t" r="r" b="b"/>
              <a:pathLst>
                <a:path w="1402663" h="1402663" extrusionOk="0">
                  <a:moveTo>
                    <a:pt x="1370785" y="637574"/>
                  </a:moveTo>
                  <a:lnTo>
                    <a:pt x="1147634" y="637574"/>
                  </a:lnTo>
                  <a:lnTo>
                    <a:pt x="1147634" y="159394"/>
                  </a:lnTo>
                  <a:cubicBezTo>
                    <a:pt x="1147634" y="141787"/>
                    <a:pt x="1133361" y="127515"/>
                    <a:pt x="1115755" y="127515"/>
                  </a:cubicBezTo>
                  <a:lnTo>
                    <a:pt x="562978" y="127515"/>
                  </a:lnTo>
                  <a:cubicBezTo>
                    <a:pt x="590960" y="175976"/>
                    <a:pt x="605693" y="230949"/>
                    <a:pt x="605695" y="286908"/>
                  </a:cubicBezTo>
                  <a:lnTo>
                    <a:pt x="765089" y="286908"/>
                  </a:lnTo>
                  <a:lnTo>
                    <a:pt x="765089" y="350666"/>
                  </a:lnTo>
                  <a:lnTo>
                    <a:pt x="599320" y="350666"/>
                  </a:lnTo>
                  <a:cubicBezTo>
                    <a:pt x="594888" y="372605"/>
                    <a:pt x="588046" y="393987"/>
                    <a:pt x="578917" y="414423"/>
                  </a:cubicBezTo>
                  <a:lnTo>
                    <a:pt x="765089" y="414423"/>
                  </a:lnTo>
                  <a:lnTo>
                    <a:pt x="765089" y="478181"/>
                  </a:lnTo>
                  <a:lnTo>
                    <a:pt x="541938" y="478181"/>
                  </a:lnTo>
                  <a:cubicBezTo>
                    <a:pt x="481734" y="558453"/>
                    <a:pt x="387249" y="605695"/>
                    <a:pt x="286908" y="605695"/>
                  </a:cubicBezTo>
                  <a:cubicBezTo>
                    <a:pt x="276070" y="605695"/>
                    <a:pt x="265550" y="605695"/>
                    <a:pt x="255030" y="604102"/>
                  </a:cubicBezTo>
                  <a:lnTo>
                    <a:pt x="255030" y="1243270"/>
                  </a:lnTo>
                  <a:cubicBezTo>
                    <a:pt x="255030" y="1331300"/>
                    <a:pt x="326393" y="1402663"/>
                    <a:pt x="414423" y="1402663"/>
                  </a:cubicBezTo>
                  <a:lnTo>
                    <a:pt x="1243270" y="1402663"/>
                  </a:lnTo>
                  <a:cubicBezTo>
                    <a:pt x="1331300" y="1402663"/>
                    <a:pt x="1402663" y="1331300"/>
                    <a:pt x="1402663" y="1243270"/>
                  </a:cubicBezTo>
                  <a:lnTo>
                    <a:pt x="1402663" y="669453"/>
                  </a:lnTo>
                  <a:cubicBezTo>
                    <a:pt x="1402663" y="651847"/>
                    <a:pt x="1388391" y="637574"/>
                    <a:pt x="1370785" y="637574"/>
                  </a:cubicBezTo>
                  <a:close/>
                  <a:moveTo>
                    <a:pt x="765089" y="1243270"/>
                  </a:moveTo>
                  <a:lnTo>
                    <a:pt x="382545" y="1243270"/>
                  </a:lnTo>
                  <a:lnTo>
                    <a:pt x="382545" y="1179512"/>
                  </a:lnTo>
                  <a:lnTo>
                    <a:pt x="765089" y="1179512"/>
                  </a:lnTo>
                  <a:close/>
                  <a:moveTo>
                    <a:pt x="765089" y="1115755"/>
                  </a:moveTo>
                  <a:lnTo>
                    <a:pt x="382545" y="1115755"/>
                  </a:lnTo>
                  <a:lnTo>
                    <a:pt x="382545" y="1051997"/>
                  </a:lnTo>
                  <a:lnTo>
                    <a:pt x="765089" y="1051997"/>
                  </a:lnTo>
                  <a:close/>
                  <a:moveTo>
                    <a:pt x="765089" y="988240"/>
                  </a:moveTo>
                  <a:lnTo>
                    <a:pt x="382545" y="988240"/>
                  </a:lnTo>
                  <a:lnTo>
                    <a:pt x="382545" y="924483"/>
                  </a:lnTo>
                  <a:lnTo>
                    <a:pt x="765089" y="924483"/>
                  </a:lnTo>
                  <a:close/>
                  <a:moveTo>
                    <a:pt x="765089" y="860725"/>
                  </a:moveTo>
                  <a:lnTo>
                    <a:pt x="382545" y="860725"/>
                  </a:lnTo>
                  <a:lnTo>
                    <a:pt x="382545" y="796968"/>
                  </a:lnTo>
                  <a:lnTo>
                    <a:pt x="765089" y="796968"/>
                  </a:lnTo>
                  <a:close/>
                  <a:moveTo>
                    <a:pt x="765089" y="733210"/>
                  </a:moveTo>
                  <a:lnTo>
                    <a:pt x="382545" y="733210"/>
                  </a:lnTo>
                  <a:lnTo>
                    <a:pt x="382545" y="669453"/>
                  </a:lnTo>
                  <a:lnTo>
                    <a:pt x="765089" y="669453"/>
                  </a:lnTo>
                  <a:close/>
                  <a:moveTo>
                    <a:pt x="765089" y="605695"/>
                  </a:moveTo>
                  <a:lnTo>
                    <a:pt x="541938" y="605695"/>
                  </a:lnTo>
                  <a:lnTo>
                    <a:pt x="541938" y="541938"/>
                  </a:lnTo>
                  <a:lnTo>
                    <a:pt x="765089" y="541938"/>
                  </a:lnTo>
                  <a:close/>
                  <a:moveTo>
                    <a:pt x="1010874" y="1188757"/>
                  </a:moveTo>
                  <a:lnTo>
                    <a:pt x="965606" y="1234025"/>
                  </a:lnTo>
                  <a:lnTo>
                    <a:pt x="924483" y="1192583"/>
                  </a:lnTo>
                  <a:lnTo>
                    <a:pt x="883359" y="1234025"/>
                  </a:lnTo>
                  <a:lnTo>
                    <a:pt x="838091" y="1188757"/>
                  </a:lnTo>
                  <a:lnTo>
                    <a:pt x="879534" y="1147634"/>
                  </a:lnTo>
                  <a:lnTo>
                    <a:pt x="838091" y="1106510"/>
                  </a:lnTo>
                  <a:lnTo>
                    <a:pt x="883359" y="1061242"/>
                  </a:lnTo>
                  <a:lnTo>
                    <a:pt x="924483" y="1102685"/>
                  </a:lnTo>
                  <a:lnTo>
                    <a:pt x="965606" y="1061242"/>
                  </a:lnTo>
                  <a:lnTo>
                    <a:pt x="1010874" y="1106510"/>
                  </a:lnTo>
                  <a:lnTo>
                    <a:pt x="969432" y="1147634"/>
                  </a:lnTo>
                  <a:close/>
                  <a:moveTo>
                    <a:pt x="1020119" y="956361"/>
                  </a:moveTo>
                  <a:cubicBezTo>
                    <a:pt x="1020119" y="973967"/>
                    <a:pt x="1005846" y="988240"/>
                    <a:pt x="988240" y="988240"/>
                  </a:cubicBezTo>
                  <a:lnTo>
                    <a:pt x="860725" y="988240"/>
                  </a:lnTo>
                  <a:cubicBezTo>
                    <a:pt x="843119" y="988240"/>
                    <a:pt x="828846" y="973967"/>
                    <a:pt x="828846" y="956361"/>
                  </a:cubicBezTo>
                  <a:lnTo>
                    <a:pt x="828846" y="828846"/>
                  </a:lnTo>
                  <a:cubicBezTo>
                    <a:pt x="828846" y="811240"/>
                    <a:pt x="843119" y="796968"/>
                    <a:pt x="860725" y="796968"/>
                  </a:cubicBezTo>
                  <a:lnTo>
                    <a:pt x="988240" y="796968"/>
                  </a:lnTo>
                  <a:cubicBezTo>
                    <a:pt x="1005846" y="796968"/>
                    <a:pt x="1020119" y="811240"/>
                    <a:pt x="1020119" y="828846"/>
                  </a:cubicBezTo>
                  <a:close/>
                  <a:moveTo>
                    <a:pt x="1020119" y="701332"/>
                  </a:moveTo>
                  <a:cubicBezTo>
                    <a:pt x="1020119" y="718938"/>
                    <a:pt x="1005846" y="733210"/>
                    <a:pt x="988240" y="733210"/>
                  </a:cubicBezTo>
                  <a:lnTo>
                    <a:pt x="860725" y="733210"/>
                  </a:lnTo>
                  <a:cubicBezTo>
                    <a:pt x="843119" y="733210"/>
                    <a:pt x="828846" y="718938"/>
                    <a:pt x="828846" y="701332"/>
                  </a:cubicBezTo>
                  <a:lnTo>
                    <a:pt x="828846" y="573817"/>
                  </a:lnTo>
                  <a:cubicBezTo>
                    <a:pt x="828846" y="556211"/>
                    <a:pt x="843119" y="541938"/>
                    <a:pt x="860725" y="541938"/>
                  </a:cubicBezTo>
                  <a:lnTo>
                    <a:pt x="988240" y="541938"/>
                  </a:lnTo>
                  <a:cubicBezTo>
                    <a:pt x="1005846" y="541938"/>
                    <a:pt x="1020119" y="556211"/>
                    <a:pt x="1020119" y="573817"/>
                  </a:cubicBezTo>
                  <a:close/>
                  <a:moveTo>
                    <a:pt x="1020119" y="446302"/>
                  </a:moveTo>
                  <a:cubicBezTo>
                    <a:pt x="1020119" y="463908"/>
                    <a:pt x="1005846" y="478181"/>
                    <a:pt x="988240" y="478181"/>
                  </a:cubicBezTo>
                  <a:lnTo>
                    <a:pt x="860725" y="478181"/>
                  </a:lnTo>
                  <a:cubicBezTo>
                    <a:pt x="843119" y="478181"/>
                    <a:pt x="828846" y="463908"/>
                    <a:pt x="828846" y="446302"/>
                  </a:cubicBezTo>
                  <a:lnTo>
                    <a:pt x="828846" y="318787"/>
                  </a:lnTo>
                  <a:cubicBezTo>
                    <a:pt x="828846" y="301181"/>
                    <a:pt x="843119" y="286908"/>
                    <a:pt x="860725" y="286908"/>
                  </a:cubicBezTo>
                  <a:lnTo>
                    <a:pt x="988240" y="286908"/>
                  </a:lnTo>
                  <a:cubicBezTo>
                    <a:pt x="1005846" y="286908"/>
                    <a:pt x="1020119" y="301181"/>
                    <a:pt x="1020119" y="318787"/>
                  </a:cubicBezTo>
                  <a:close/>
                  <a:moveTo>
                    <a:pt x="1338906" y="1243270"/>
                  </a:moveTo>
                  <a:cubicBezTo>
                    <a:pt x="1338906" y="1296088"/>
                    <a:pt x="1296088" y="1338906"/>
                    <a:pt x="1243270" y="1338906"/>
                  </a:cubicBezTo>
                  <a:cubicBezTo>
                    <a:pt x="1190451" y="1338906"/>
                    <a:pt x="1147634" y="1296088"/>
                    <a:pt x="1147634" y="1243270"/>
                  </a:cubicBezTo>
                  <a:lnTo>
                    <a:pt x="1147634" y="701332"/>
                  </a:lnTo>
                  <a:lnTo>
                    <a:pt x="1338906" y="701332"/>
                  </a:lnTo>
                  <a:close/>
                  <a:moveTo>
                    <a:pt x="573817" y="286908"/>
                  </a:moveTo>
                  <a:cubicBezTo>
                    <a:pt x="573817" y="128453"/>
                    <a:pt x="445364" y="0"/>
                    <a:pt x="286908" y="0"/>
                  </a:cubicBezTo>
                  <a:cubicBezTo>
                    <a:pt x="128453" y="0"/>
                    <a:pt x="0" y="128453"/>
                    <a:pt x="0" y="286908"/>
                  </a:cubicBezTo>
                  <a:cubicBezTo>
                    <a:pt x="0" y="445364"/>
                    <a:pt x="128453" y="573817"/>
                    <a:pt x="286908" y="573817"/>
                  </a:cubicBezTo>
                  <a:cubicBezTo>
                    <a:pt x="445364" y="573817"/>
                    <a:pt x="573817" y="445364"/>
                    <a:pt x="573817" y="286908"/>
                  </a:cubicBezTo>
                  <a:close/>
                  <a:moveTo>
                    <a:pt x="255030" y="286908"/>
                  </a:moveTo>
                  <a:lnTo>
                    <a:pt x="255030" y="127515"/>
                  </a:lnTo>
                  <a:lnTo>
                    <a:pt x="318787" y="127515"/>
                  </a:lnTo>
                  <a:lnTo>
                    <a:pt x="318787" y="273838"/>
                  </a:lnTo>
                  <a:lnTo>
                    <a:pt x="405178" y="359911"/>
                  </a:lnTo>
                  <a:lnTo>
                    <a:pt x="359911" y="405178"/>
                  </a:lnTo>
                  <a:lnTo>
                    <a:pt x="264275" y="309542"/>
                  </a:lnTo>
                  <a:cubicBezTo>
                    <a:pt x="258307" y="303526"/>
                    <a:pt x="254981" y="295382"/>
                    <a:pt x="255030" y="286908"/>
                  </a:cubicBezTo>
                  <a:close/>
                  <a:moveTo>
                    <a:pt x="892604" y="605695"/>
                  </a:moveTo>
                  <a:lnTo>
                    <a:pt x="956361" y="605695"/>
                  </a:lnTo>
                  <a:lnTo>
                    <a:pt x="956361" y="669453"/>
                  </a:lnTo>
                  <a:lnTo>
                    <a:pt x="892604" y="669453"/>
                  </a:lnTo>
                  <a:close/>
                  <a:moveTo>
                    <a:pt x="892604" y="350666"/>
                  </a:moveTo>
                  <a:lnTo>
                    <a:pt x="956361" y="350666"/>
                  </a:lnTo>
                  <a:lnTo>
                    <a:pt x="956361" y="414423"/>
                  </a:lnTo>
                  <a:lnTo>
                    <a:pt x="892604" y="414423"/>
                  </a:lnTo>
                  <a:close/>
                  <a:moveTo>
                    <a:pt x="892604" y="860725"/>
                  </a:moveTo>
                  <a:lnTo>
                    <a:pt x="956361" y="860725"/>
                  </a:lnTo>
                  <a:lnTo>
                    <a:pt x="956361" y="924483"/>
                  </a:lnTo>
                  <a:lnTo>
                    <a:pt x="892604" y="924483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693;p77">
              <a:extLst>
                <a:ext uri="{FF2B5EF4-FFF2-40B4-BE49-F238E27FC236}">
                  <a16:creationId xmlns:a16="http://schemas.microsoft.com/office/drawing/2014/main" id="{154E8642-D981-0F45-D82F-D88FA3EBA880}"/>
                </a:ext>
              </a:extLst>
            </p:cNvPr>
            <p:cNvSpPr txBox="1"/>
            <p:nvPr/>
          </p:nvSpPr>
          <p:spPr>
            <a:xfrm>
              <a:off x="2006125" y="1338220"/>
              <a:ext cx="2581651" cy="475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1400" b="1" dirty="0">
                  <a:solidFill>
                    <a:srgbClr val="A21F21"/>
                  </a:solidFill>
                  <a:highlight>
                    <a:srgbClr val="FFFFFF"/>
                  </a:highlight>
                  <a:latin typeface="+mj-lt"/>
                  <a:ea typeface="Montserrat Medium"/>
                  <a:cs typeface="Montserrat Medium"/>
                  <a:sym typeface="Montserrat Medium"/>
                </a:rPr>
                <a:t>LOREM IPSUM</a:t>
              </a:r>
              <a:endParaRPr lang="en-GB" sz="2400" b="1" dirty="0">
                <a:solidFill>
                  <a:srgbClr val="A21F21"/>
                </a:solidFill>
                <a:latin typeface="+mj-lt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9" name="Google Shape;694;p77">
              <a:extLst>
                <a:ext uri="{FF2B5EF4-FFF2-40B4-BE49-F238E27FC236}">
                  <a16:creationId xmlns:a16="http://schemas.microsoft.com/office/drawing/2014/main" id="{70BE7F56-6FFA-7B4E-6CDE-13C65CD82EC7}"/>
                </a:ext>
              </a:extLst>
            </p:cNvPr>
            <p:cNvSpPr txBox="1"/>
            <p:nvPr/>
          </p:nvSpPr>
          <p:spPr>
            <a:xfrm>
              <a:off x="2006108" y="1714577"/>
              <a:ext cx="2581651" cy="77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Lorem ipsum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dolor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sit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amet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consectetur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adipiscing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elit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sed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do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eiusmod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tempor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incididunt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ut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labore et dolore magna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aliqua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.</a:t>
              </a:r>
              <a:endParaRPr sz="1000" dirty="0">
                <a:solidFill>
                  <a:srgbClr val="000000"/>
                </a:solidFill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20" name="Google Shape;695;p77">
              <a:extLst>
                <a:ext uri="{FF2B5EF4-FFF2-40B4-BE49-F238E27FC236}">
                  <a16:creationId xmlns:a16="http://schemas.microsoft.com/office/drawing/2014/main" id="{FDF1BFA5-6F92-FCE7-0D28-3C747ACC387F}"/>
                </a:ext>
              </a:extLst>
            </p:cNvPr>
            <p:cNvSpPr/>
            <p:nvPr/>
          </p:nvSpPr>
          <p:spPr>
            <a:xfrm>
              <a:off x="5027650" y="1686534"/>
              <a:ext cx="512839" cy="442906"/>
            </a:xfrm>
            <a:custGeom>
              <a:avLst/>
              <a:gdLst/>
              <a:ahLst/>
              <a:cxnLst/>
              <a:rect l="l" t="t" r="r" b="b"/>
              <a:pathLst>
                <a:path w="1402663" h="1211390" extrusionOk="0">
                  <a:moveTo>
                    <a:pt x="1402663" y="1051997"/>
                  </a:moveTo>
                  <a:lnTo>
                    <a:pt x="1402663" y="1115755"/>
                  </a:lnTo>
                  <a:cubicBezTo>
                    <a:pt x="1402663" y="1168573"/>
                    <a:pt x="1359845" y="1211391"/>
                    <a:pt x="1307027" y="1211391"/>
                  </a:cubicBezTo>
                  <a:lnTo>
                    <a:pt x="95636" y="1211391"/>
                  </a:lnTo>
                  <a:cubicBezTo>
                    <a:pt x="42818" y="1211391"/>
                    <a:pt x="0" y="1168573"/>
                    <a:pt x="0" y="1115755"/>
                  </a:cubicBezTo>
                  <a:lnTo>
                    <a:pt x="0" y="1051997"/>
                  </a:lnTo>
                  <a:cubicBezTo>
                    <a:pt x="0" y="1034391"/>
                    <a:pt x="14273" y="1020119"/>
                    <a:pt x="31879" y="1020119"/>
                  </a:cubicBezTo>
                  <a:lnTo>
                    <a:pt x="95636" y="1020119"/>
                  </a:lnTo>
                  <a:lnTo>
                    <a:pt x="95636" y="223151"/>
                  </a:lnTo>
                  <a:cubicBezTo>
                    <a:pt x="95636" y="170333"/>
                    <a:pt x="138454" y="127515"/>
                    <a:pt x="191272" y="127515"/>
                  </a:cubicBezTo>
                  <a:lnTo>
                    <a:pt x="255030" y="127515"/>
                  </a:lnTo>
                  <a:lnTo>
                    <a:pt x="255030" y="191272"/>
                  </a:lnTo>
                  <a:lnTo>
                    <a:pt x="191272" y="191272"/>
                  </a:lnTo>
                  <a:cubicBezTo>
                    <a:pt x="173666" y="191272"/>
                    <a:pt x="159394" y="205545"/>
                    <a:pt x="159394" y="223151"/>
                  </a:cubicBezTo>
                  <a:lnTo>
                    <a:pt x="159394" y="1020119"/>
                  </a:lnTo>
                  <a:lnTo>
                    <a:pt x="1243270" y="1020119"/>
                  </a:lnTo>
                  <a:lnTo>
                    <a:pt x="1243270" y="223151"/>
                  </a:lnTo>
                  <a:cubicBezTo>
                    <a:pt x="1243270" y="205545"/>
                    <a:pt x="1228997" y="191272"/>
                    <a:pt x="1211391" y="191272"/>
                  </a:cubicBezTo>
                  <a:lnTo>
                    <a:pt x="1147634" y="191272"/>
                  </a:lnTo>
                  <a:lnTo>
                    <a:pt x="1147634" y="127515"/>
                  </a:lnTo>
                  <a:lnTo>
                    <a:pt x="1211391" y="127515"/>
                  </a:lnTo>
                  <a:cubicBezTo>
                    <a:pt x="1264209" y="127515"/>
                    <a:pt x="1307027" y="170333"/>
                    <a:pt x="1307027" y="223151"/>
                  </a:cubicBezTo>
                  <a:lnTo>
                    <a:pt x="1307027" y="1020119"/>
                  </a:lnTo>
                  <a:lnTo>
                    <a:pt x="1370785" y="1020119"/>
                  </a:lnTo>
                  <a:cubicBezTo>
                    <a:pt x="1388391" y="1020119"/>
                    <a:pt x="1402663" y="1034391"/>
                    <a:pt x="1402663" y="1051997"/>
                  </a:cubicBezTo>
                  <a:close/>
                  <a:moveTo>
                    <a:pt x="286908" y="892604"/>
                  </a:moveTo>
                  <a:lnTo>
                    <a:pt x="286908" y="31879"/>
                  </a:lnTo>
                  <a:cubicBezTo>
                    <a:pt x="286908" y="14273"/>
                    <a:pt x="301181" y="0"/>
                    <a:pt x="318787" y="0"/>
                  </a:cubicBezTo>
                  <a:lnTo>
                    <a:pt x="1083876" y="0"/>
                  </a:lnTo>
                  <a:cubicBezTo>
                    <a:pt x="1101482" y="0"/>
                    <a:pt x="1115755" y="14273"/>
                    <a:pt x="1115755" y="31879"/>
                  </a:cubicBezTo>
                  <a:lnTo>
                    <a:pt x="1115755" y="892604"/>
                  </a:lnTo>
                  <a:lnTo>
                    <a:pt x="1147634" y="892604"/>
                  </a:lnTo>
                  <a:lnTo>
                    <a:pt x="1147634" y="956361"/>
                  </a:lnTo>
                  <a:lnTo>
                    <a:pt x="255030" y="956361"/>
                  </a:lnTo>
                  <a:lnTo>
                    <a:pt x="255030" y="892604"/>
                  </a:lnTo>
                  <a:close/>
                  <a:moveTo>
                    <a:pt x="733210" y="159394"/>
                  </a:moveTo>
                  <a:lnTo>
                    <a:pt x="988240" y="159394"/>
                  </a:lnTo>
                  <a:lnTo>
                    <a:pt x="988240" y="95636"/>
                  </a:lnTo>
                  <a:lnTo>
                    <a:pt x="733210" y="95636"/>
                  </a:lnTo>
                  <a:close/>
                  <a:moveTo>
                    <a:pt x="733210" y="286908"/>
                  </a:moveTo>
                  <a:lnTo>
                    <a:pt x="988240" y="286908"/>
                  </a:lnTo>
                  <a:lnTo>
                    <a:pt x="988240" y="223151"/>
                  </a:lnTo>
                  <a:lnTo>
                    <a:pt x="733210" y="223151"/>
                  </a:lnTo>
                  <a:close/>
                  <a:moveTo>
                    <a:pt x="733210" y="414423"/>
                  </a:moveTo>
                  <a:lnTo>
                    <a:pt x="988240" y="414423"/>
                  </a:lnTo>
                  <a:lnTo>
                    <a:pt x="988240" y="350666"/>
                  </a:lnTo>
                  <a:lnTo>
                    <a:pt x="733210" y="350666"/>
                  </a:lnTo>
                  <a:close/>
                  <a:moveTo>
                    <a:pt x="733210" y="541938"/>
                  </a:moveTo>
                  <a:lnTo>
                    <a:pt x="988240" y="541938"/>
                  </a:lnTo>
                  <a:lnTo>
                    <a:pt x="988240" y="478181"/>
                  </a:lnTo>
                  <a:lnTo>
                    <a:pt x="733210" y="478181"/>
                  </a:lnTo>
                  <a:close/>
                  <a:moveTo>
                    <a:pt x="733210" y="669453"/>
                  </a:moveTo>
                  <a:lnTo>
                    <a:pt x="988240" y="669453"/>
                  </a:lnTo>
                  <a:lnTo>
                    <a:pt x="988240" y="605695"/>
                  </a:lnTo>
                  <a:lnTo>
                    <a:pt x="733210" y="605695"/>
                  </a:lnTo>
                  <a:close/>
                  <a:moveTo>
                    <a:pt x="733210" y="796968"/>
                  </a:moveTo>
                  <a:lnTo>
                    <a:pt x="988240" y="796968"/>
                  </a:lnTo>
                  <a:lnTo>
                    <a:pt x="988240" y="733210"/>
                  </a:lnTo>
                  <a:lnTo>
                    <a:pt x="733210" y="733210"/>
                  </a:lnTo>
                  <a:close/>
                  <a:moveTo>
                    <a:pt x="414423" y="255030"/>
                  </a:moveTo>
                  <a:cubicBezTo>
                    <a:pt x="414423" y="272636"/>
                    <a:pt x="428696" y="286908"/>
                    <a:pt x="446302" y="286908"/>
                  </a:cubicBezTo>
                  <a:lnTo>
                    <a:pt x="637574" y="286908"/>
                  </a:lnTo>
                  <a:cubicBezTo>
                    <a:pt x="655180" y="286908"/>
                    <a:pt x="669453" y="272636"/>
                    <a:pt x="669453" y="255030"/>
                  </a:cubicBezTo>
                  <a:lnTo>
                    <a:pt x="669453" y="127515"/>
                  </a:lnTo>
                  <a:cubicBezTo>
                    <a:pt x="669453" y="109909"/>
                    <a:pt x="655180" y="95636"/>
                    <a:pt x="637574" y="95636"/>
                  </a:cubicBezTo>
                  <a:lnTo>
                    <a:pt x="446302" y="95636"/>
                  </a:lnTo>
                  <a:cubicBezTo>
                    <a:pt x="428696" y="95636"/>
                    <a:pt x="414423" y="109909"/>
                    <a:pt x="414423" y="127515"/>
                  </a:cubicBezTo>
                  <a:close/>
                  <a:moveTo>
                    <a:pt x="586887" y="446302"/>
                  </a:moveTo>
                  <a:lnTo>
                    <a:pt x="660208" y="373300"/>
                  </a:lnTo>
                  <a:lnTo>
                    <a:pt x="614940" y="328032"/>
                  </a:lnTo>
                  <a:lnTo>
                    <a:pt x="541938" y="401353"/>
                  </a:lnTo>
                  <a:lnTo>
                    <a:pt x="468936" y="328032"/>
                  </a:lnTo>
                  <a:lnTo>
                    <a:pt x="423668" y="373300"/>
                  </a:lnTo>
                  <a:lnTo>
                    <a:pt x="496989" y="446302"/>
                  </a:lnTo>
                  <a:lnTo>
                    <a:pt x="423668" y="519304"/>
                  </a:lnTo>
                  <a:lnTo>
                    <a:pt x="468936" y="564572"/>
                  </a:lnTo>
                  <a:lnTo>
                    <a:pt x="541938" y="491251"/>
                  </a:lnTo>
                  <a:lnTo>
                    <a:pt x="614940" y="564572"/>
                  </a:lnTo>
                  <a:lnTo>
                    <a:pt x="660208" y="519304"/>
                  </a:lnTo>
                  <a:close/>
                  <a:moveTo>
                    <a:pt x="414423" y="765089"/>
                  </a:moveTo>
                  <a:cubicBezTo>
                    <a:pt x="414423" y="782695"/>
                    <a:pt x="428696" y="796968"/>
                    <a:pt x="446302" y="796968"/>
                  </a:cubicBezTo>
                  <a:lnTo>
                    <a:pt x="637574" y="796968"/>
                  </a:lnTo>
                  <a:cubicBezTo>
                    <a:pt x="655180" y="796968"/>
                    <a:pt x="669453" y="782695"/>
                    <a:pt x="669453" y="765089"/>
                  </a:cubicBezTo>
                  <a:lnTo>
                    <a:pt x="669453" y="637574"/>
                  </a:lnTo>
                  <a:cubicBezTo>
                    <a:pt x="669453" y="619968"/>
                    <a:pt x="655180" y="605695"/>
                    <a:pt x="637574" y="605695"/>
                  </a:cubicBezTo>
                  <a:lnTo>
                    <a:pt x="446302" y="605695"/>
                  </a:lnTo>
                  <a:cubicBezTo>
                    <a:pt x="428696" y="605695"/>
                    <a:pt x="414423" y="619968"/>
                    <a:pt x="414423" y="637574"/>
                  </a:cubicBezTo>
                  <a:close/>
                  <a:moveTo>
                    <a:pt x="605695" y="669453"/>
                  </a:moveTo>
                  <a:lnTo>
                    <a:pt x="478181" y="669453"/>
                  </a:lnTo>
                  <a:lnTo>
                    <a:pt x="478181" y="733210"/>
                  </a:lnTo>
                  <a:lnTo>
                    <a:pt x="605695" y="733210"/>
                  </a:lnTo>
                  <a:close/>
                  <a:moveTo>
                    <a:pt x="605695" y="159394"/>
                  </a:moveTo>
                  <a:lnTo>
                    <a:pt x="478181" y="159394"/>
                  </a:lnTo>
                  <a:lnTo>
                    <a:pt x="478181" y="223151"/>
                  </a:lnTo>
                  <a:lnTo>
                    <a:pt x="605695" y="223151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696;p77">
              <a:extLst>
                <a:ext uri="{FF2B5EF4-FFF2-40B4-BE49-F238E27FC236}">
                  <a16:creationId xmlns:a16="http://schemas.microsoft.com/office/drawing/2014/main" id="{8FB3BEAE-524B-4033-AAED-AAD85C5BD7B1}"/>
                </a:ext>
              </a:extLst>
            </p:cNvPr>
            <p:cNvSpPr/>
            <p:nvPr/>
          </p:nvSpPr>
          <p:spPr>
            <a:xfrm>
              <a:off x="5104826" y="3705713"/>
              <a:ext cx="446587" cy="467853"/>
            </a:xfrm>
            <a:custGeom>
              <a:avLst/>
              <a:gdLst/>
              <a:ahLst/>
              <a:cxnLst/>
              <a:rect l="l" t="t" r="r" b="b"/>
              <a:pathLst>
                <a:path w="1338905" h="1402663" extrusionOk="0">
                  <a:moveTo>
                    <a:pt x="924483" y="63757"/>
                  </a:moveTo>
                  <a:lnTo>
                    <a:pt x="765089" y="63757"/>
                  </a:lnTo>
                  <a:lnTo>
                    <a:pt x="765089" y="191272"/>
                  </a:lnTo>
                  <a:lnTo>
                    <a:pt x="860725" y="191272"/>
                  </a:lnTo>
                  <a:cubicBezTo>
                    <a:pt x="878331" y="191272"/>
                    <a:pt x="892604" y="205545"/>
                    <a:pt x="892604" y="223151"/>
                  </a:cubicBezTo>
                  <a:lnTo>
                    <a:pt x="892604" y="796968"/>
                  </a:lnTo>
                  <a:lnTo>
                    <a:pt x="1020119" y="796968"/>
                  </a:lnTo>
                  <a:lnTo>
                    <a:pt x="1020119" y="159394"/>
                  </a:lnTo>
                  <a:cubicBezTo>
                    <a:pt x="1020119" y="106575"/>
                    <a:pt x="977301" y="63757"/>
                    <a:pt x="924483" y="63757"/>
                  </a:cubicBezTo>
                  <a:close/>
                  <a:moveTo>
                    <a:pt x="127515" y="1243270"/>
                  </a:moveTo>
                  <a:lnTo>
                    <a:pt x="127515" y="223151"/>
                  </a:lnTo>
                  <a:cubicBezTo>
                    <a:pt x="127515" y="205545"/>
                    <a:pt x="141787" y="191272"/>
                    <a:pt x="159394" y="191272"/>
                  </a:cubicBezTo>
                  <a:lnTo>
                    <a:pt x="255030" y="191272"/>
                  </a:lnTo>
                  <a:lnTo>
                    <a:pt x="255030" y="63757"/>
                  </a:lnTo>
                  <a:lnTo>
                    <a:pt x="95636" y="63757"/>
                  </a:lnTo>
                  <a:cubicBezTo>
                    <a:pt x="42818" y="63757"/>
                    <a:pt x="0" y="106575"/>
                    <a:pt x="0" y="159394"/>
                  </a:cubicBezTo>
                  <a:lnTo>
                    <a:pt x="0" y="1307027"/>
                  </a:lnTo>
                  <a:cubicBezTo>
                    <a:pt x="0" y="1359845"/>
                    <a:pt x="42818" y="1402663"/>
                    <a:pt x="95636" y="1402663"/>
                  </a:cubicBezTo>
                  <a:lnTo>
                    <a:pt x="765089" y="1402663"/>
                  </a:lnTo>
                  <a:lnTo>
                    <a:pt x="765089" y="1275148"/>
                  </a:lnTo>
                  <a:lnTo>
                    <a:pt x="159394" y="1275148"/>
                  </a:lnTo>
                  <a:cubicBezTo>
                    <a:pt x="141787" y="1275148"/>
                    <a:pt x="127515" y="1260876"/>
                    <a:pt x="127515" y="1243270"/>
                  </a:cubicBezTo>
                  <a:close/>
                  <a:moveTo>
                    <a:pt x="637574" y="0"/>
                  </a:moveTo>
                  <a:lnTo>
                    <a:pt x="382545" y="0"/>
                  </a:lnTo>
                  <a:cubicBezTo>
                    <a:pt x="329726" y="0"/>
                    <a:pt x="286908" y="42818"/>
                    <a:pt x="286908" y="95636"/>
                  </a:cubicBezTo>
                  <a:lnTo>
                    <a:pt x="286908" y="223151"/>
                  </a:lnTo>
                  <a:cubicBezTo>
                    <a:pt x="286908" y="275969"/>
                    <a:pt x="329726" y="318787"/>
                    <a:pt x="382545" y="318787"/>
                  </a:cubicBezTo>
                  <a:lnTo>
                    <a:pt x="637574" y="318787"/>
                  </a:lnTo>
                  <a:cubicBezTo>
                    <a:pt x="690393" y="318787"/>
                    <a:pt x="733210" y="275969"/>
                    <a:pt x="733210" y="223151"/>
                  </a:cubicBezTo>
                  <a:lnTo>
                    <a:pt x="733210" y="95636"/>
                  </a:lnTo>
                  <a:cubicBezTo>
                    <a:pt x="733210" y="42818"/>
                    <a:pt x="690393" y="0"/>
                    <a:pt x="637574" y="0"/>
                  </a:cubicBezTo>
                  <a:close/>
                  <a:moveTo>
                    <a:pt x="573817" y="191272"/>
                  </a:moveTo>
                  <a:lnTo>
                    <a:pt x="446302" y="191272"/>
                  </a:lnTo>
                  <a:lnTo>
                    <a:pt x="446302" y="127515"/>
                  </a:lnTo>
                  <a:lnTo>
                    <a:pt x="573817" y="127515"/>
                  </a:lnTo>
                  <a:close/>
                  <a:moveTo>
                    <a:pt x="765089" y="478181"/>
                  </a:moveTo>
                  <a:lnTo>
                    <a:pt x="541938" y="478181"/>
                  </a:lnTo>
                  <a:lnTo>
                    <a:pt x="541938" y="414423"/>
                  </a:lnTo>
                  <a:lnTo>
                    <a:pt x="765089" y="414423"/>
                  </a:lnTo>
                  <a:close/>
                  <a:moveTo>
                    <a:pt x="765089" y="733210"/>
                  </a:moveTo>
                  <a:lnTo>
                    <a:pt x="541938" y="733210"/>
                  </a:lnTo>
                  <a:lnTo>
                    <a:pt x="541938" y="669453"/>
                  </a:lnTo>
                  <a:lnTo>
                    <a:pt x="765089" y="669453"/>
                  </a:lnTo>
                  <a:close/>
                  <a:moveTo>
                    <a:pt x="765089" y="605695"/>
                  </a:moveTo>
                  <a:lnTo>
                    <a:pt x="541938" y="605695"/>
                  </a:lnTo>
                  <a:lnTo>
                    <a:pt x="541938" y="541938"/>
                  </a:lnTo>
                  <a:lnTo>
                    <a:pt x="765089" y="541938"/>
                  </a:lnTo>
                  <a:close/>
                  <a:moveTo>
                    <a:pt x="765089" y="860725"/>
                  </a:moveTo>
                  <a:lnTo>
                    <a:pt x="541938" y="860725"/>
                  </a:lnTo>
                  <a:lnTo>
                    <a:pt x="541938" y="796968"/>
                  </a:lnTo>
                  <a:lnTo>
                    <a:pt x="765089" y="796968"/>
                  </a:lnTo>
                  <a:close/>
                  <a:moveTo>
                    <a:pt x="701332" y="988240"/>
                  </a:moveTo>
                  <a:lnTo>
                    <a:pt x="541938" y="988240"/>
                  </a:lnTo>
                  <a:lnTo>
                    <a:pt x="541938" y="924483"/>
                  </a:lnTo>
                  <a:lnTo>
                    <a:pt x="701332" y="924483"/>
                  </a:lnTo>
                  <a:close/>
                  <a:moveTo>
                    <a:pt x="701332" y="1115755"/>
                  </a:moveTo>
                  <a:lnTo>
                    <a:pt x="541938" y="1115755"/>
                  </a:lnTo>
                  <a:lnTo>
                    <a:pt x="541938" y="1051997"/>
                  </a:lnTo>
                  <a:lnTo>
                    <a:pt x="701332" y="1051997"/>
                  </a:lnTo>
                  <a:close/>
                  <a:moveTo>
                    <a:pt x="350666" y="605695"/>
                  </a:moveTo>
                  <a:cubicBezTo>
                    <a:pt x="342192" y="605744"/>
                    <a:pt x="334048" y="602418"/>
                    <a:pt x="328032" y="596451"/>
                  </a:cubicBezTo>
                  <a:lnTo>
                    <a:pt x="264275" y="532693"/>
                  </a:lnTo>
                  <a:lnTo>
                    <a:pt x="309542" y="487425"/>
                  </a:lnTo>
                  <a:lnTo>
                    <a:pt x="347159" y="525361"/>
                  </a:lnTo>
                  <a:lnTo>
                    <a:pt x="420799" y="427175"/>
                  </a:lnTo>
                  <a:lnTo>
                    <a:pt x="471805" y="465429"/>
                  </a:lnTo>
                  <a:lnTo>
                    <a:pt x="376169" y="592944"/>
                  </a:lnTo>
                  <a:cubicBezTo>
                    <a:pt x="370633" y="600374"/>
                    <a:pt x="362139" y="605029"/>
                    <a:pt x="352897" y="605695"/>
                  </a:cubicBezTo>
                  <a:close/>
                  <a:moveTo>
                    <a:pt x="350666" y="860725"/>
                  </a:moveTo>
                  <a:cubicBezTo>
                    <a:pt x="342192" y="860774"/>
                    <a:pt x="334048" y="857448"/>
                    <a:pt x="328032" y="851480"/>
                  </a:cubicBezTo>
                  <a:lnTo>
                    <a:pt x="264275" y="787723"/>
                  </a:lnTo>
                  <a:lnTo>
                    <a:pt x="309542" y="742455"/>
                  </a:lnTo>
                  <a:lnTo>
                    <a:pt x="347159" y="780391"/>
                  </a:lnTo>
                  <a:lnTo>
                    <a:pt x="420799" y="682204"/>
                  </a:lnTo>
                  <a:lnTo>
                    <a:pt x="471805" y="720459"/>
                  </a:lnTo>
                  <a:lnTo>
                    <a:pt x="376169" y="847974"/>
                  </a:lnTo>
                  <a:cubicBezTo>
                    <a:pt x="370633" y="855404"/>
                    <a:pt x="362139" y="860059"/>
                    <a:pt x="352897" y="860725"/>
                  </a:cubicBezTo>
                  <a:close/>
                  <a:moveTo>
                    <a:pt x="350666" y="1115755"/>
                  </a:moveTo>
                  <a:cubicBezTo>
                    <a:pt x="342192" y="1115804"/>
                    <a:pt x="334048" y="1112477"/>
                    <a:pt x="328032" y="1106510"/>
                  </a:cubicBezTo>
                  <a:lnTo>
                    <a:pt x="264275" y="1042753"/>
                  </a:lnTo>
                  <a:lnTo>
                    <a:pt x="309542" y="997485"/>
                  </a:lnTo>
                  <a:lnTo>
                    <a:pt x="347159" y="1035420"/>
                  </a:lnTo>
                  <a:lnTo>
                    <a:pt x="420799" y="937234"/>
                  </a:lnTo>
                  <a:lnTo>
                    <a:pt x="471805" y="975488"/>
                  </a:lnTo>
                  <a:lnTo>
                    <a:pt x="376169" y="1103003"/>
                  </a:lnTo>
                  <a:cubicBezTo>
                    <a:pt x="370633" y="1110434"/>
                    <a:pt x="362139" y="1115088"/>
                    <a:pt x="352897" y="1115755"/>
                  </a:cubicBezTo>
                  <a:close/>
                  <a:moveTo>
                    <a:pt x="1051997" y="828846"/>
                  </a:moveTo>
                  <a:cubicBezTo>
                    <a:pt x="893542" y="828846"/>
                    <a:pt x="765089" y="957300"/>
                    <a:pt x="765089" y="1115755"/>
                  </a:cubicBezTo>
                  <a:cubicBezTo>
                    <a:pt x="765089" y="1274210"/>
                    <a:pt x="893542" y="1402663"/>
                    <a:pt x="1051997" y="1402663"/>
                  </a:cubicBezTo>
                  <a:cubicBezTo>
                    <a:pt x="1210453" y="1402663"/>
                    <a:pt x="1338906" y="1274210"/>
                    <a:pt x="1338906" y="1115755"/>
                  </a:cubicBezTo>
                  <a:cubicBezTo>
                    <a:pt x="1338906" y="957300"/>
                    <a:pt x="1210453" y="828846"/>
                    <a:pt x="1051997" y="828846"/>
                  </a:cubicBezTo>
                  <a:close/>
                  <a:moveTo>
                    <a:pt x="1083876" y="1275148"/>
                  </a:moveTo>
                  <a:lnTo>
                    <a:pt x="1020119" y="1275148"/>
                  </a:lnTo>
                  <a:lnTo>
                    <a:pt x="1020119" y="1083876"/>
                  </a:lnTo>
                  <a:lnTo>
                    <a:pt x="1083876" y="1083876"/>
                  </a:lnTo>
                  <a:close/>
                  <a:moveTo>
                    <a:pt x="1083876" y="1020119"/>
                  </a:moveTo>
                  <a:lnTo>
                    <a:pt x="1020119" y="1020119"/>
                  </a:lnTo>
                  <a:lnTo>
                    <a:pt x="1020119" y="956361"/>
                  </a:lnTo>
                  <a:lnTo>
                    <a:pt x="1083876" y="95636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697;p77">
              <a:extLst>
                <a:ext uri="{FF2B5EF4-FFF2-40B4-BE49-F238E27FC236}">
                  <a16:creationId xmlns:a16="http://schemas.microsoft.com/office/drawing/2014/main" id="{41982DD3-AD54-A9B6-C820-2E08E595D2D3}"/>
                </a:ext>
              </a:extLst>
            </p:cNvPr>
            <p:cNvSpPr/>
            <p:nvPr/>
          </p:nvSpPr>
          <p:spPr>
            <a:xfrm>
              <a:off x="6872446" y="4709127"/>
              <a:ext cx="472352" cy="472352"/>
            </a:xfrm>
            <a:custGeom>
              <a:avLst/>
              <a:gdLst/>
              <a:ahLst/>
              <a:cxnLst/>
              <a:rect l="l" t="t" r="r" b="b"/>
              <a:pathLst>
                <a:path w="1402663" h="1402663" extrusionOk="0">
                  <a:moveTo>
                    <a:pt x="927670" y="1397881"/>
                  </a:moveTo>
                  <a:lnTo>
                    <a:pt x="938190" y="1402663"/>
                  </a:lnTo>
                  <a:lnTo>
                    <a:pt x="95636" y="1402663"/>
                  </a:lnTo>
                  <a:cubicBezTo>
                    <a:pt x="42818" y="1402663"/>
                    <a:pt x="0" y="1359845"/>
                    <a:pt x="0" y="1307027"/>
                  </a:cubicBezTo>
                  <a:lnTo>
                    <a:pt x="0" y="159394"/>
                  </a:lnTo>
                  <a:cubicBezTo>
                    <a:pt x="0" y="106575"/>
                    <a:pt x="42818" y="63757"/>
                    <a:pt x="95636" y="63757"/>
                  </a:cubicBezTo>
                  <a:lnTo>
                    <a:pt x="255030" y="63757"/>
                  </a:lnTo>
                  <a:lnTo>
                    <a:pt x="255030" y="191272"/>
                  </a:lnTo>
                  <a:lnTo>
                    <a:pt x="159394" y="191272"/>
                  </a:lnTo>
                  <a:cubicBezTo>
                    <a:pt x="141787" y="191272"/>
                    <a:pt x="127515" y="205545"/>
                    <a:pt x="127515" y="223151"/>
                  </a:cubicBezTo>
                  <a:lnTo>
                    <a:pt x="127515" y="1243270"/>
                  </a:lnTo>
                  <a:cubicBezTo>
                    <a:pt x="127515" y="1260876"/>
                    <a:pt x="141787" y="1275148"/>
                    <a:pt x="159394" y="1275148"/>
                  </a:cubicBezTo>
                  <a:lnTo>
                    <a:pt x="789954" y="1275148"/>
                  </a:lnTo>
                  <a:cubicBezTo>
                    <a:pt x="823951" y="1327730"/>
                    <a:pt x="871537" y="1370139"/>
                    <a:pt x="927670" y="1397881"/>
                  </a:cubicBezTo>
                  <a:close/>
                  <a:moveTo>
                    <a:pt x="892604" y="223151"/>
                  </a:moveTo>
                  <a:lnTo>
                    <a:pt x="892604" y="789954"/>
                  </a:lnTo>
                  <a:cubicBezTo>
                    <a:pt x="931331" y="764714"/>
                    <a:pt x="974667" y="747379"/>
                    <a:pt x="1020119" y="738949"/>
                  </a:cubicBezTo>
                  <a:lnTo>
                    <a:pt x="1020119" y="159394"/>
                  </a:lnTo>
                  <a:cubicBezTo>
                    <a:pt x="1020119" y="106575"/>
                    <a:pt x="977301" y="63757"/>
                    <a:pt x="924483" y="63757"/>
                  </a:cubicBezTo>
                  <a:lnTo>
                    <a:pt x="765089" y="63757"/>
                  </a:lnTo>
                  <a:lnTo>
                    <a:pt x="765089" y="191272"/>
                  </a:lnTo>
                  <a:lnTo>
                    <a:pt x="860725" y="191272"/>
                  </a:lnTo>
                  <a:cubicBezTo>
                    <a:pt x="878331" y="191272"/>
                    <a:pt x="892604" y="205545"/>
                    <a:pt x="892604" y="223151"/>
                  </a:cubicBezTo>
                  <a:close/>
                  <a:moveTo>
                    <a:pt x="286908" y="223151"/>
                  </a:moveTo>
                  <a:lnTo>
                    <a:pt x="286908" y="95636"/>
                  </a:lnTo>
                  <a:cubicBezTo>
                    <a:pt x="286908" y="42818"/>
                    <a:pt x="329726" y="0"/>
                    <a:pt x="382545" y="0"/>
                  </a:cubicBezTo>
                  <a:lnTo>
                    <a:pt x="637574" y="0"/>
                  </a:lnTo>
                  <a:cubicBezTo>
                    <a:pt x="690393" y="0"/>
                    <a:pt x="733210" y="42818"/>
                    <a:pt x="733210" y="95636"/>
                  </a:cubicBezTo>
                  <a:lnTo>
                    <a:pt x="733210" y="223151"/>
                  </a:lnTo>
                  <a:cubicBezTo>
                    <a:pt x="733210" y="275969"/>
                    <a:pt x="690393" y="318787"/>
                    <a:pt x="637574" y="318787"/>
                  </a:cubicBezTo>
                  <a:lnTo>
                    <a:pt x="382545" y="318787"/>
                  </a:lnTo>
                  <a:cubicBezTo>
                    <a:pt x="329726" y="318787"/>
                    <a:pt x="286908" y="275969"/>
                    <a:pt x="286908" y="223151"/>
                  </a:cubicBezTo>
                  <a:close/>
                  <a:moveTo>
                    <a:pt x="446302" y="191272"/>
                  </a:moveTo>
                  <a:lnTo>
                    <a:pt x="573817" y="191272"/>
                  </a:lnTo>
                  <a:lnTo>
                    <a:pt x="573817" y="127515"/>
                  </a:lnTo>
                  <a:lnTo>
                    <a:pt x="446302" y="127515"/>
                  </a:lnTo>
                  <a:close/>
                  <a:moveTo>
                    <a:pt x="765089" y="414423"/>
                  </a:moveTo>
                  <a:lnTo>
                    <a:pt x="541938" y="414423"/>
                  </a:lnTo>
                  <a:lnTo>
                    <a:pt x="541938" y="478181"/>
                  </a:lnTo>
                  <a:lnTo>
                    <a:pt x="765089" y="478181"/>
                  </a:lnTo>
                  <a:close/>
                  <a:moveTo>
                    <a:pt x="765089" y="669453"/>
                  </a:moveTo>
                  <a:lnTo>
                    <a:pt x="541938" y="669453"/>
                  </a:lnTo>
                  <a:lnTo>
                    <a:pt x="541938" y="733210"/>
                  </a:lnTo>
                  <a:lnTo>
                    <a:pt x="765089" y="733210"/>
                  </a:lnTo>
                  <a:close/>
                  <a:moveTo>
                    <a:pt x="765089" y="541938"/>
                  </a:moveTo>
                  <a:lnTo>
                    <a:pt x="541938" y="541938"/>
                  </a:lnTo>
                  <a:lnTo>
                    <a:pt x="541938" y="605695"/>
                  </a:lnTo>
                  <a:lnTo>
                    <a:pt x="765089" y="605695"/>
                  </a:lnTo>
                  <a:close/>
                  <a:moveTo>
                    <a:pt x="765089" y="796968"/>
                  </a:moveTo>
                  <a:lnTo>
                    <a:pt x="541938" y="796968"/>
                  </a:lnTo>
                  <a:lnTo>
                    <a:pt x="541938" y="860725"/>
                  </a:lnTo>
                  <a:lnTo>
                    <a:pt x="765089" y="860725"/>
                  </a:lnTo>
                  <a:close/>
                  <a:moveTo>
                    <a:pt x="701332" y="924483"/>
                  </a:moveTo>
                  <a:lnTo>
                    <a:pt x="541938" y="924483"/>
                  </a:lnTo>
                  <a:lnTo>
                    <a:pt x="541938" y="988240"/>
                  </a:lnTo>
                  <a:lnTo>
                    <a:pt x="701332" y="988240"/>
                  </a:lnTo>
                  <a:close/>
                  <a:moveTo>
                    <a:pt x="541938" y="1115755"/>
                  </a:moveTo>
                  <a:lnTo>
                    <a:pt x="701332" y="1115755"/>
                  </a:lnTo>
                  <a:lnTo>
                    <a:pt x="701332" y="1051997"/>
                  </a:lnTo>
                  <a:lnTo>
                    <a:pt x="541938" y="1051997"/>
                  </a:lnTo>
                  <a:close/>
                  <a:moveTo>
                    <a:pt x="350666" y="605695"/>
                  </a:moveTo>
                  <a:lnTo>
                    <a:pt x="352897" y="605695"/>
                  </a:lnTo>
                  <a:cubicBezTo>
                    <a:pt x="362139" y="605029"/>
                    <a:pt x="370633" y="600374"/>
                    <a:pt x="376169" y="592944"/>
                  </a:cubicBezTo>
                  <a:lnTo>
                    <a:pt x="471805" y="465429"/>
                  </a:lnTo>
                  <a:lnTo>
                    <a:pt x="420799" y="427175"/>
                  </a:lnTo>
                  <a:lnTo>
                    <a:pt x="347159" y="525361"/>
                  </a:lnTo>
                  <a:lnTo>
                    <a:pt x="309542" y="487425"/>
                  </a:lnTo>
                  <a:lnTo>
                    <a:pt x="264275" y="532693"/>
                  </a:lnTo>
                  <a:lnTo>
                    <a:pt x="328032" y="596451"/>
                  </a:lnTo>
                  <a:cubicBezTo>
                    <a:pt x="334048" y="602418"/>
                    <a:pt x="342192" y="605744"/>
                    <a:pt x="350666" y="605695"/>
                  </a:cubicBezTo>
                  <a:close/>
                  <a:moveTo>
                    <a:pt x="350666" y="860725"/>
                  </a:moveTo>
                  <a:lnTo>
                    <a:pt x="352897" y="860725"/>
                  </a:lnTo>
                  <a:cubicBezTo>
                    <a:pt x="362139" y="860059"/>
                    <a:pt x="370633" y="855404"/>
                    <a:pt x="376169" y="847974"/>
                  </a:cubicBezTo>
                  <a:lnTo>
                    <a:pt x="471805" y="720459"/>
                  </a:lnTo>
                  <a:lnTo>
                    <a:pt x="420799" y="682204"/>
                  </a:lnTo>
                  <a:lnTo>
                    <a:pt x="347159" y="780391"/>
                  </a:lnTo>
                  <a:lnTo>
                    <a:pt x="309542" y="742455"/>
                  </a:lnTo>
                  <a:lnTo>
                    <a:pt x="264275" y="787723"/>
                  </a:lnTo>
                  <a:lnTo>
                    <a:pt x="328032" y="851480"/>
                  </a:lnTo>
                  <a:cubicBezTo>
                    <a:pt x="334048" y="857448"/>
                    <a:pt x="342192" y="860774"/>
                    <a:pt x="350666" y="860725"/>
                  </a:cubicBezTo>
                  <a:close/>
                  <a:moveTo>
                    <a:pt x="350666" y="1115755"/>
                  </a:moveTo>
                  <a:lnTo>
                    <a:pt x="352897" y="1115755"/>
                  </a:lnTo>
                  <a:cubicBezTo>
                    <a:pt x="362139" y="1115088"/>
                    <a:pt x="370633" y="1110434"/>
                    <a:pt x="376169" y="1103003"/>
                  </a:cubicBezTo>
                  <a:lnTo>
                    <a:pt x="471805" y="975488"/>
                  </a:lnTo>
                  <a:lnTo>
                    <a:pt x="420799" y="937234"/>
                  </a:lnTo>
                  <a:lnTo>
                    <a:pt x="347159" y="1035420"/>
                  </a:lnTo>
                  <a:lnTo>
                    <a:pt x="309542" y="997485"/>
                  </a:lnTo>
                  <a:lnTo>
                    <a:pt x="264275" y="1042753"/>
                  </a:lnTo>
                  <a:lnTo>
                    <a:pt x="328032" y="1106510"/>
                  </a:lnTo>
                  <a:cubicBezTo>
                    <a:pt x="334048" y="1112477"/>
                    <a:pt x="342192" y="1115804"/>
                    <a:pt x="350666" y="1115755"/>
                  </a:cubicBezTo>
                  <a:close/>
                  <a:moveTo>
                    <a:pt x="1402663" y="1083876"/>
                  </a:moveTo>
                  <a:cubicBezTo>
                    <a:pt x="1402663" y="1259937"/>
                    <a:pt x="1259937" y="1402663"/>
                    <a:pt x="1083876" y="1402663"/>
                  </a:cubicBezTo>
                  <a:cubicBezTo>
                    <a:pt x="907815" y="1402663"/>
                    <a:pt x="765089" y="1259937"/>
                    <a:pt x="765089" y="1083876"/>
                  </a:cubicBezTo>
                  <a:cubicBezTo>
                    <a:pt x="765089" y="907815"/>
                    <a:pt x="907815" y="765089"/>
                    <a:pt x="1083876" y="765089"/>
                  </a:cubicBezTo>
                  <a:cubicBezTo>
                    <a:pt x="1259937" y="765089"/>
                    <a:pt x="1402663" y="907815"/>
                    <a:pt x="1402663" y="1083876"/>
                  </a:cubicBezTo>
                  <a:close/>
                  <a:moveTo>
                    <a:pt x="1338906" y="1083876"/>
                  </a:moveTo>
                  <a:cubicBezTo>
                    <a:pt x="1338980" y="943027"/>
                    <a:pt x="1224860" y="828786"/>
                    <a:pt x="1084011" y="828711"/>
                  </a:cubicBezTo>
                  <a:cubicBezTo>
                    <a:pt x="943162" y="828636"/>
                    <a:pt x="828921" y="942757"/>
                    <a:pt x="828847" y="1083606"/>
                  </a:cubicBezTo>
                  <a:cubicBezTo>
                    <a:pt x="828795" y="1180480"/>
                    <a:pt x="883634" y="1269019"/>
                    <a:pt x="970388" y="1312128"/>
                  </a:cubicBezTo>
                  <a:cubicBezTo>
                    <a:pt x="1041914" y="1347011"/>
                    <a:pt x="1125520" y="1347011"/>
                    <a:pt x="1197046" y="1312128"/>
                  </a:cubicBezTo>
                  <a:cubicBezTo>
                    <a:pt x="1283836" y="1269151"/>
                    <a:pt x="1338794" y="1180724"/>
                    <a:pt x="1338906" y="1083876"/>
                  </a:cubicBezTo>
                  <a:close/>
                  <a:moveTo>
                    <a:pt x="1083876" y="1179512"/>
                  </a:moveTo>
                  <a:cubicBezTo>
                    <a:pt x="1026980" y="1179693"/>
                    <a:pt x="974494" y="1210188"/>
                    <a:pt x="946160" y="1259528"/>
                  </a:cubicBezTo>
                  <a:cubicBezTo>
                    <a:pt x="958138" y="1268926"/>
                    <a:pt x="971066" y="1277046"/>
                    <a:pt x="984733" y="1283756"/>
                  </a:cubicBezTo>
                  <a:cubicBezTo>
                    <a:pt x="1047290" y="1314343"/>
                    <a:pt x="1120463" y="1314343"/>
                    <a:pt x="1183019" y="1283756"/>
                  </a:cubicBezTo>
                  <a:cubicBezTo>
                    <a:pt x="1196837" y="1277012"/>
                    <a:pt x="1209878" y="1268781"/>
                    <a:pt x="1221911" y="1259209"/>
                  </a:cubicBezTo>
                  <a:cubicBezTo>
                    <a:pt x="1193439" y="1209894"/>
                    <a:pt x="1140821" y="1179514"/>
                    <a:pt x="1083876" y="1179512"/>
                  </a:cubicBezTo>
                  <a:close/>
                  <a:moveTo>
                    <a:pt x="1083876" y="1115755"/>
                  </a:moveTo>
                  <a:cubicBezTo>
                    <a:pt x="1136694" y="1115755"/>
                    <a:pt x="1179512" y="1072937"/>
                    <a:pt x="1179512" y="1020119"/>
                  </a:cubicBezTo>
                  <a:cubicBezTo>
                    <a:pt x="1179512" y="967300"/>
                    <a:pt x="1136694" y="924483"/>
                    <a:pt x="1083876" y="924483"/>
                  </a:cubicBezTo>
                  <a:cubicBezTo>
                    <a:pt x="1031058" y="924483"/>
                    <a:pt x="988240" y="967300"/>
                    <a:pt x="988240" y="1020119"/>
                  </a:cubicBezTo>
                  <a:cubicBezTo>
                    <a:pt x="988240" y="1072937"/>
                    <a:pt x="1031058" y="1115755"/>
                    <a:pt x="1083876" y="1115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2675" tIns="46325" rIns="92675" bIns="463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24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3" name="Google Shape;698;p77">
              <a:extLst>
                <a:ext uri="{FF2B5EF4-FFF2-40B4-BE49-F238E27FC236}">
                  <a16:creationId xmlns:a16="http://schemas.microsoft.com/office/drawing/2014/main" id="{961C0DF6-3423-74A9-06B7-FEA2B8245758}"/>
                </a:ext>
              </a:extLst>
            </p:cNvPr>
            <p:cNvCxnSpPr/>
            <p:nvPr/>
          </p:nvCxnSpPr>
          <p:spPr>
            <a:xfrm>
              <a:off x="6094865" y="1401690"/>
              <a:ext cx="0" cy="3978698"/>
            </a:xfrm>
            <a:prstGeom prst="straightConnector1">
              <a:avLst/>
            </a:prstGeom>
            <a:noFill/>
            <a:ln w="6350" cap="flat" cmpd="sng">
              <a:solidFill>
                <a:srgbClr val="005558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4" name="Google Shape;699;p77">
              <a:extLst>
                <a:ext uri="{FF2B5EF4-FFF2-40B4-BE49-F238E27FC236}">
                  <a16:creationId xmlns:a16="http://schemas.microsoft.com/office/drawing/2014/main" id="{E643DAE8-459E-63C1-D291-BDF6D84FF337}"/>
                </a:ext>
              </a:extLst>
            </p:cNvPr>
            <p:cNvCxnSpPr/>
            <p:nvPr/>
          </p:nvCxnSpPr>
          <p:spPr>
            <a:xfrm>
              <a:off x="1636975" y="2850901"/>
              <a:ext cx="4460160" cy="0"/>
            </a:xfrm>
            <a:prstGeom prst="straightConnector1">
              <a:avLst/>
            </a:prstGeom>
            <a:noFill/>
            <a:ln w="6350" cap="flat" cmpd="sng">
              <a:solidFill>
                <a:srgbClr val="005558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25" name="Google Shape;700;p77">
              <a:extLst>
                <a:ext uri="{FF2B5EF4-FFF2-40B4-BE49-F238E27FC236}">
                  <a16:creationId xmlns:a16="http://schemas.microsoft.com/office/drawing/2014/main" id="{903528FE-81AF-37A1-F6EB-FCA28F4BE28D}"/>
                </a:ext>
              </a:extLst>
            </p:cNvPr>
            <p:cNvCxnSpPr/>
            <p:nvPr/>
          </p:nvCxnSpPr>
          <p:spPr>
            <a:xfrm>
              <a:off x="6094865" y="3951469"/>
              <a:ext cx="4460160" cy="0"/>
            </a:xfrm>
            <a:prstGeom prst="straightConnector1">
              <a:avLst/>
            </a:prstGeom>
            <a:noFill/>
            <a:ln w="6350" cap="flat" cmpd="sng">
              <a:solidFill>
                <a:srgbClr val="005558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26" name="Google Shape;701;p77">
              <a:extLst>
                <a:ext uri="{FF2B5EF4-FFF2-40B4-BE49-F238E27FC236}">
                  <a16:creationId xmlns:a16="http://schemas.microsoft.com/office/drawing/2014/main" id="{C2E75D68-BAA7-A11A-56AC-5D16E3C59C7E}"/>
                </a:ext>
              </a:extLst>
            </p:cNvPr>
            <p:cNvSpPr txBox="1"/>
            <p:nvPr/>
          </p:nvSpPr>
          <p:spPr>
            <a:xfrm>
              <a:off x="2006125" y="3361906"/>
              <a:ext cx="2581651" cy="475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dirty="0">
                  <a:solidFill>
                    <a:srgbClr val="A21F21"/>
                  </a:solidFill>
                  <a:highlight>
                    <a:srgbClr val="FFFFFF"/>
                  </a:highlight>
                  <a:latin typeface="+mj-lt"/>
                  <a:ea typeface="Montserrat Medium"/>
                  <a:cs typeface="Montserrat Medium"/>
                  <a:sym typeface="Montserrat Medium"/>
                </a:rPr>
                <a:t>LOREM IPSUM</a:t>
              </a:r>
              <a:endParaRPr lang="en-GB" sz="2400" b="1" dirty="0">
                <a:solidFill>
                  <a:srgbClr val="A21F21"/>
                </a:solidFill>
                <a:latin typeface="+mj-lt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7" name="Google Shape;702;p77">
              <a:extLst>
                <a:ext uri="{FF2B5EF4-FFF2-40B4-BE49-F238E27FC236}">
                  <a16:creationId xmlns:a16="http://schemas.microsoft.com/office/drawing/2014/main" id="{9E3CE4E5-4321-016D-8CF1-7ABECB348D80}"/>
                </a:ext>
              </a:extLst>
            </p:cNvPr>
            <p:cNvSpPr txBox="1"/>
            <p:nvPr/>
          </p:nvSpPr>
          <p:spPr>
            <a:xfrm>
              <a:off x="2006108" y="3738265"/>
              <a:ext cx="2581651" cy="77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Lorem ipsum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dolor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sit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amet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consectetur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adipiscing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elit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sed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do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eiusmod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tempor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incididunt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ut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labore et dolore magna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aliqua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.</a:t>
              </a:r>
              <a:endParaRPr sz="1000" dirty="0">
                <a:solidFill>
                  <a:srgbClr val="000000"/>
                </a:solidFill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28" name="Google Shape;703;p77">
              <a:extLst>
                <a:ext uri="{FF2B5EF4-FFF2-40B4-BE49-F238E27FC236}">
                  <a16:creationId xmlns:a16="http://schemas.microsoft.com/office/drawing/2014/main" id="{870A2E2C-419A-72A7-52B2-DAD03531E160}"/>
                </a:ext>
              </a:extLst>
            </p:cNvPr>
            <p:cNvSpPr txBox="1"/>
            <p:nvPr/>
          </p:nvSpPr>
          <p:spPr>
            <a:xfrm>
              <a:off x="7822149" y="2344956"/>
              <a:ext cx="2581651" cy="475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dirty="0">
                  <a:solidFill>
                    <a:srgbClr val="A21F21"/>
                  </a:solidFill>
                  <a:highlight>
                    <a:srgbClr val="FFFFFF"/>
                  </a:highlight>
                  <a:latin typeface="+mj-lt"/>
                  <a:ea typeface="Montserrat Medium"/>
                  <a:cs typeface="Montserrat Medium"/>
                  <a:sym typeface="Montserrat Medium"/>
                </a:rPr>
                <a:t>LOREM IPSUM</a:t>
              </a:r>
              <a:endParaRPr lang="en-GB" sz="2400" b="1" dirty="0">
                <a:solidFill>
                  <a:srgbClr val="A21F21"/>
                </a:solidFill>
                <a:latin typeface="+mj-lt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9" name="Google Shape;704;p77">
              <a:extLst>
                <a:ext uri="{FF2B5EF4-FFF2-40B4-BE49-F238E27FC236}">
                  <a16:creationId xmlns:a16="http://schemas.microsoft.com/office/drawing/2014/main" id="{81F5D3CE-9660-E17F-5097-2BC76FD3DF32}"/>
                </a:ext>
              </a:extLst>
            </p:cNvPr>
            <p:cNvSpPr txBox="1"/>
            <p:nvPr/>
          </p:nvSpPr>
          <p:spPr>
            <a:xfrm>
              <a:off x="7822133" y="2721315"/>
              <a:ext cx="2581651" cy="77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Lorem ipsum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dolor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sit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amet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consectetur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adipiscing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elit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sed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do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eiusmod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tempor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incididunt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ut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 labore et dolore magna </a:t>
              </a:r>
              <a:r>
                <a:rPr lang="en-GB" sz="1000" dirty="0" err="1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aliqua</a:t>
              </a:r>
              <a:r>
                <a:rPr lang="en-GB" sz="1000" dirty="0">
                  <a:solidFill>
                    <a:schemeClr val="dk1"/>
                  </a:solidFill>
                  <a:ea typeface="Montserrat Light"/>
                  <a:cs typeface="Montserrat Light"/>
                  <a:sym typeface="Montserrat Light"/>
                </a:rPr>
                <a:t>.</a:t>
              </a:r>
              <a:endParaRPr sz="1000" dirty="0">
                <a:solidFill>
                  <a:srgbClr val="000000"/>
                </a:solidFill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30" name="Google Shape;705;p77">
              <a:extLst>
                <a:ext uri="{FF2B5EF4-FFF2-40B4-BE49-F238E27FC236}">
                  <a16:creationId xmlns:a16="http://schemas.microsoft.com/office/drawing/2014/main" id="{015DEC46-9CE0-2A90-34F5-E9EEF74DEFE0}"/>
                </a:ext>
              </a:extLst>
            </p:cNvPr>
            <p:cNvSpPr txBox="1"/>
            <p:nvPr/>
          </p:nvSpPr>
          <p:spPr>
            <a:xfrm>
              <a:off x="7822149" y="4372159"/>
              <a:ext cx="2581651" cy="4756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dirty="0">
                  <a:solidFill>
                    <a:srgbClr val="A21F21"/>
                  </a:solidFill>
                  <a:highlight>
                    <a:srgbClr val="FFFFFF"/>
                  </a:highlight>
                  <a:latin typeface="+mj-lt"/>
                  <a:ea typeface="Montserrat Medium"/>
                  <a:cs typeface="Montserrat Medium"/>
                  <a:sym typeface="Montserrat Medium"/>
                </a:rPr>
                <a:t>LOREM IPSUM</a:t>
              </a:r>
              <a:endParaRPr lang="en-GB" sz="2400" b="1" dirty="0">
                <a:solidFill>
                  <a:srgbClr val="A21F21"/>
                </a:solidFill>
                <a:latin typeface="+mj-lt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31" name="Google Shape;706;p77">
              <a:extLst>
                <a:ext uri="{FF2B5EF4-FFF2-40B4-BE49-F238E27FC236}">
                  <a16:creationId xmlns:a16="http://schemas.microsoft.com/office/drawing/2014/main" id="{489E2118-CC5A-1DB2-6B8F-42092CCA86D8}"/>
                </a:ext>
              </a:extLst>
            </p:cNvPr>
            <p:cNvSpPr txBox="1"/>
            <p:nvPr/>
          </p:nvSpPr>
          <p:spPr>
            <a:xfrm>
              <a:off x="7822133" y="4748518"/>
              <a:ext cx="2581651" cy="77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2675" tIns="92675" rIns="92675" bIns="926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Lorem ipsum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dolor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sit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amet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consectetur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adipiscing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elit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,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sed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do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eiusmod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tempor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incididunt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ut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 labore et dolore magna </a:t>
              </a:r>
              <a:r>
                <a:rPr lang="en-GB" sz="1000" dirty="0" err="1">
                  <a:ea typeface="Montserrat Light"/>
                  <a:cs typeface="Montserrat Light"/>
                  <a:sym typeface="Montserrat Light"/>
                </a:rPr>
                <a:t>aliqua</a:t>
              </a:r>
              <a:r>
                <a:rPr lang="en-GB" sz="1000" dirty="0">
                  <a:ea typeface="Montserrat Light"/>
                  <a:cs typeface="Montserrat Light"/>
                  <a:sym typeface="Montserrat Light"/>
                </a:rPr>
                <a:t>.</a:t>
              </a:r>
              <a:endParaRPr sz="1000" dirty="0"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0008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4D489-5318-E9B9-E0D6-79B04C5B0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A32348-C96D-8685-4E32-D40C09951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17</a:t>
            </a:fld>
            <a:endParaRPr lang="en-ID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EDF8E-CAA7-6A26-ACB7-25B38B9B0A2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2E75FA-8384-5952-EE81-7F5AB1F50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3" name="Google Shape;747;p79">
            <a:extLst>
              <a:ext uri="{FF2B5EF4-FFF2-40B4-BE49-F238E27FC236}">
                <a16:creationId xmlns:a16="http://schemas.microsoft.com/office/drawing/2014/main" id="{E848EA15-C40F-7868-2AE8-E65882A11349}"/>
              </a:ext>
            </a:extLst>
          </p:cNvPr>
          <p:cNvSpPr/>
          <p:nvPr/>
        </p:nvSpPr>
        <p:spPr>
          <a:xfrm>
            <a:off x="1811967" y="2607090"/>
            <a:ext cx="154" cy="641156"/>
          </a:xfrm>
          <a:custGeom>
            <a:avLst/>
            <a:gdLst/>
            <a:ahLst/>
            <a:cxnLst/>
            <a:rect l="l" t="t" r="r" b="b"/>
            <a:pathLst>
              <a:path w="1" h="4447" fill="none" extrusionOk="0">
                <a:moveTo>
                  <a:pt x="1" y="1"/>
                </a:moveTo>
                <a:lnTo>
                  <a:pt x="1" y="4446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48;p79">
            <a:extLst>
              <a:ext uri="{FF2B5EF4-FFF2-40B4-BE49-F238E27FC236}">
                <a16:creationId xmlns:a16="http://schemas.microsoft.com/office/drawing/2014/main" id="{3DD2BA11-74C0-9656-D606-FC5AFC3362CC}"/>
              </a:ext>
            </a:extLst>
          </p:cNvPr>
          <p:cNvSpPr/>
          <p:nvPr/>
        </p:nvSpPr>
        <p:spPr>
          <a:xfrm>
            <a:off x="1742634" y="2499535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1"/>
                </a:moveTo>
                <a:cubicBezTo>
                  <a:pt x="212" y="1"/>
                  <a:pt x="0" y="212"/>
                  <a:pt x="0" y="473"/>
                </a:cubicBezTo>
                <a:cubicBezTo>
                  <a:pt x="0" y="734"/>
                  <a:pt x="212" y="946"/>
                  <a:pt x="473" y="946"/>
                </a:cubicBezTo>
                <a:cubicBezTo>
                  <a:pt x="734" y="946"/>
                  <a:pt x="945" y="734"/>
                  <a:pt x="945" y="473"/>
                </a:cubicBezTo>
                <a:cubicBezTo>
                  <a:pt x="945" y="212"/>
                  <a:pt x="734" y="1"/>
                  <a:pt x="473" y="1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49;p79">
            <a:extLst>
              <a:ext uri="{FF2B5EF4-FFF2-40B4-BE49-F238E27FC236}">
                <a16:creationId xmlns:a16="http://schemas.microsoft.com/office/drawing/2014/main" id="{DF673F3B-9CEF-2AFD-6B19-A6A762D2B5FF}"/>
              </a:ext>
            </a:extLst>
          </p:cNvPr>
          <p:cNvSpPr/>
          <p:nvPr/>
        </p:nvSpPr>
        <p:spPr>
          <a:xfrm>
            <a:off x="1200365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0" y="145"/>
                  <a:pt x="0" y="325"/>
                </a:cubicBezTo>
                <a:lnTo>
                  <a:pt x="0" y="1160"/>
                </a:lnTo>
                <a:lnTo>
                  <a:pt x="269" y="1462"/>
                </a:lnTo>
                <a:lnTo>
                  <a:pt x="0" y="1764"/>
                </a:lnTo>
                <a:lnTo>
                  <a:pt x="0" y="2599"/>
                </a:lnTo>
                <a:cubicBezTo>
                  <a:pt x="0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6" y="2925"/>
                  <a:pt x="7745" y="2779"/>
                  <a:pt x="7745" y="2599"/>
                </a:cubicBezTo>
                <a:lnTo>
                  <a:pt x="7745" y="1764"/>
                </a:lnTo>
                <a:lnTo>
                  <a:pt x="8014" y="1462"/>
                </a:lnTo>
                <a:lnTo>
                  <a:pt x="7745" y="1160"/>
                </a:lnTo>
                <a:lnTo>
                  <a:pt x="7745" y="325"/>
                </a:lnTo>
                <a:cubicBezTo>
                  <a:pt x="7745" y="145"/>
                  <a:pt x="7616" y="0"/>
                  <a:pt x="7456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750;p79">
            <a:extLst>
              <a:ext uri="{FF2B5EF4-FFF2-40B4-BE49-F238E27FC236}">
                <a16:creationId xmlns:a16="http://schemas.microsoft.com/office/drawing/2014/main" id="{F5436DD6-FCA0-BD57-C7C1-5C23DD8ECD7B}"/>
              </a:ext>
            </a:extLst>
          </p:cNvPr>
          <p:cNvSpPr txBox="1"/>
          <p:nvPr/>
        </p:nvSpPr>
        <p:spPr>
          <a:xfrm>
            <a:off x="1065793" y="1707498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1</a:t>
            </a:r>
          </a:p>
        </p:txBody>
      </p:sp>
      <p:sp>
        <p:nvSpPr>
          <p:cNvPr id="33" name="Google Shape;751;p79">
            <a:extLst>
              <a:ext uri="{FF2B5EF4-FFF2-40B4-BE49-F238E27FC236}">
                <a16:creationId xmlns:a16="http://schemas.microsoft.com/office/drawing/2014/main" id="{D4642B66-29A9-54FE-80CB-3F6A166E597A}"/>
              </a:ext>
            </a:extLst>
          </p:cNvPr>
          <p:cNvSpPr txBox="1"/>
          <p:nvPr/>
        </p:nvSpPr>
        <p:spPr>
          <a:xfrm>
            <a:off x="704446" y="2042916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5" name="Google Shape;752;p79">
            <a:extLst>
              <a:ext uri="{FF2B5EF4-FFF2-40B4-BE49-F238E27FC236}">
                <a16:creationId xmlns:a16="http://schemas.microsoft.com/office/drawing/2014/main" id="{25DA34D2-7EE6-F983-D491-7E3FB4A529BB}"/>
              </a:ext>
            </a:extLst>
          </p:cNvPr>
          <p:cNvSpPr/>
          <p:nvPr/>
        </p:nvSpPr>
        <p:spPr>
          <a:xfrm>
            <a:off x="2430021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1" y="145"/>
                  <a:pt x="1" y="325"/>
                </a:cubicBezTo>
                <a:lnTo>
                  <a:pt x="1" y="1160"/>
                </a:lnTo>
                <a:lnTo>
                  <a:pt x="269" y="1462"/>
                </a:lnTo>
                <a:lnTo>
                  <a:pt x="1" y="1764"/>
                </a:lnTo>
                <a:lnTo>
                  <a:pt x="1" y="2599"/>
                </a:lnTo>
                <a:cubicBezTo>
                  <a:pt x="1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7" y="2925"/>
                  <a:pt x="7745" y="2779"/>
                  <a:pt x="7745" y="2599"/>
                </a:cubicBezTo>
                <a:lnTo>
                  <a:pt x="7745" y="1764"/>
                </a:lnTo>
                <a:lnTo>
                  <a:pt x="8013" y="1462"/>
                </a:lnTo>
                <a:lnTo>
                  <a:pt x="7745" y="1160"/>
                </a:lnTo>
                <a:lnTo>
                  <a:pt x="7745" y="325"/>
                </a:lnTo>
                <a:cubicBezTo>
                  <a:pt x="7745" y="145"/>
                  <a:pt x="7617" y="0"/>
                  <a:pt x="74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753;p79">
            <a:extLst>
              <a:ext uri="{FF2B5EF4-FFF2-40B4-BE49-F238E27FC236}">
                <a16:creationId xmlns:a16="http://schemas.microsoft.com/office/drawing/2014/main" id="{EB1CF6F4-6487-F1A0-EE90-962E89D0F016}"/>
              </a:ext>
            </a:extLst>
          </p:cNvPr>
          <p:cNvSpPr/>
          <p:nvPr/>
        </p:nvSpPr>
        <p:spPr>
          <a:xfrm>
            <a:off x="2998428" y="3669671"/>
            <a:ext cx="154" cy="641012"/>
          </a:xfrm>
          <a:custGeom>
            <a:avLst/>
            <a:gdLst/>
            <a:ahLst/>
            <a:cxnLst/>
            <a:rect l="l" t="t" r="r" b="b"/>
            <a:pathLst>
              <a:path w="1" h="4446" fill="none" extrusionOk="0">
                <a:moveTo>
                  <a:pt x="1" y="4446"/>
                </a:moveTo>
                <a:lnTo>
                  <a:pt x="1" y="1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754;p79">
            <a:extLst>
              <a:ext uri="{FF2B5EF4-FFF2-40B4-BE49-F238E27FC236}">
                <a16:creationId xmlns:a16="http://schemas.microsoft.com/office/drawing/2014/main" id="{0B330D03-A525-B28F-AF5A-04D0B0AF4FC2}"/>
              </a:ext>
            </a:extLst>
          </p:cNvPr>
          <p:cNvSpPr/>
          <p:nvPr/>
        </p:nvSpPr>
        <p:spPr>
          <a:xfrm>
            <a:off x="2925996" y="4281844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0"/>
                </a:moveTo>
                <a:cubicBezTo>
                  <a:pt x="212" y="0"/>
                  <a:pt x="0" y="212"/>
                  <a:pt x="0" y="473"/>
                </a:cubicBezTo>
                <a:cubicBezTo>
                  <a:pt x="0" y="734"/>
                  <a:pt x="212" y="945"/>
                  <a:pt x="473" y="945"/>
                </a:cubicBezTo>
                <a:cubicBezTo>
                  <a:pt x="734" y="945"/>
                  <a:pt x="945" y="734"/>
                  <a:pt x="945" y="473"/>
                </a:cubicBezTo>
                <a:cubicBezTo>
                  <a:pt x="945" y="212"/>
                  <a:pt x="734" y="0"/>
                  <a:pt x="473" y="0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755;p79">
            <a:extLst>
              <a:ext uri="{FF2B5EF4-FFF2-40B4-BE49-F238E27FC236}">
                <a16:creationId xmlns:a16="http://schemas.microsoft.com/office/drawing/2014/main" id="{7C7B92D9-381A-F974-529B-C43C9BF0C31B}"/>
              </a:ext>
            </a:extLst>
          </p:cNvPr>
          <p:cNvSpPr txBox="1"/>
          <p:nvPr/>
        </p:nvSpPr>
        <p:spPr>
          <a:xfrm>
            <a:off x="2249194" y="4536796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2</a:t>
            </a:r>
          </a:p>
        </p:txBody>
      </p:sp>
      <p:sp>
        <p:nvSpPr>
          <p:cNvPr id="43" name="Google Shape;756;p79">
            <a:extLst>
              <a:ext uri="{FF2B5EF4-FFF2-40B4-BE49-F238E27FC236}">
                <a16:creationId xmlns:a16="http://schemas.microsoft.com/office/drawing/2014/main" id="{9F55A364-A1F3-BA96-A9FE-0E2E4490F63A}"/>
              </a:ext>
            </a:extLst>
          </p:cNvPr>
          <p:cNvSpPr txBox="1"/>
          <p:nvPr/>
        </p:nvSpPr>
        <p:spPr>
          <a:xfrm>
            <a:off x="1887738" y="4861519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5" name="Google Shape;757;p79">
            <a:extLst>
              <a:ext uri="{FF2B5EF4-FFF2-40B4-BE49-F238E27FC236}">
                <a16:creationId xmlns:a16="http://schemas.microsoft.com/office/drawing/2014/main" id="{1DC8751D-9A2D-D7DA-368D-7E79364A92A6}"/>
              </a:ext>
            </a:extLst>
          </p:cNvPr>
          <p:cNvSpPr/>
          <p:nvPr/>
        </p:nvSpPr>
        <p:spPr>
          <a:xfrm>
            <a:off x="10376745" y="3669671"/>
            <a:ext cx="154" cy="641012"/>
          </a:xfrm>
          <a:custGeom>
            <a:avLst/>
            <a:gdLst/>
            <a:ahLst/>
            <a:cxnLst/>
            <a:rect l="l" t="t" r="r" b="b"/>
            <a:pathLst>
              <a:path w="1" h="4446" fill="none" extrusionOk="0">
                <a:moveTo>
                  <a:pt x="1" y="4446"/>
                </a:moveTo>
                <a:lnTo>
                  <a:pt x="1" y="1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758;p79">
            <a:extLst>
              <a:ext uri="{FF2B5EF4-FFF2-40B4-BE49-F238E27FC236}">
                <a16:creationId xmlns:a16="http://schemas.microsoft.com/office/drawing/2014/main" id="{E731DED5-980B-E3AA-7C3B-1985719C41E0}"/>
              </a:ext>
            </a:extLst>
          </p:cNvPr>
          <p:cNvSpPr/>
          <p:nvPr/>
        </p:nvSpPr>
        <p:spPr>
          <a:xfrm>
            <a:off x="10304237" y="4281844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0"/>
                </a:moveTo>
                <a:cubicBezTo>
                  <a:pt x="212" y="0"/>
                  <a:pt x="0" y="212"/>
                  <a:pt x="0" y="473"/>
                </a:cubicBezTo>
                <a:cubicBezTo>
                  <a:pt x="0" y="734"/>
                  <a:pt x="212" y="945"/>
                  <a:pt x="473" y="945"/>
                </a:cubicBezTo>
                <a:cubicBezTo>
                  <a:pt x="734" y="945"/>
                  <a:pt x="946" y="734"/>
                  <a:pt x="946" y="473"/>
                </a:cubicBezTo>
                <a:cubicBezTo>
                  <a:pt x="946" y="212"/>
                  <a:pt x="734" y="0"/>
                  <a:pt x="473" y="0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759;p79">
            <a:extLst>
              <a:ext uri="{FF2B5EF4-FFF2-40B4-BE49-F238E27FC236}">
                <a16:creationId xmlns:a16="http://schemas.microsoft.com/office/drawing/2014/main" id="{57CF8929-B155-C5C6-7027-1E39DC890876}"/>
              </a:ext>
            </a:extLst>
          </p:cNvPr>
          <p:cNvSpPr/>
          <p:nvPr/>
        </p:nvSpPr>
        <p:spPr>
          <a:xfrm>
            <a:off x="9808262" y="3351983"/>
            <a:ext cx="1229960" cy="250097"/>
          </a:xfrm>
          <a:custGeom>
            <a:avLst/>
            <a:gdLst/>
            <a:ahLst/>
            <a:cxnLst/>
            <a:rect l="l" t="t" r="r" b="b"/>
            <a:pathLst>
              <a:path w="8015" h="2925" extrusionOk="0">
                <a:moveTo>
                  <a:pt x="289" y="0"/>
                </a:moveTo>
                <a:cubicBezTo>
                  <a:pt x="129" y="0"/>
                  <a:pt x="1" y="145"/>
                  <a:pt x="1" y="325"/>
                </a:cubicBezTo>
                <a:lnTo>
                  <a:pt x="1" y="1160"/>
                </a:lnTo>
                <a:lnTo>
                  <a:pt x="269" y="1462"/>
                </a:lnTo>
                <a:lnTo>
                  <a:pt x="1" y="1764"/>
                </a:lnTo>
                <a:lnTo>
                  <a:pt x="1" y="2599"/>
                </a:lnTo>
                <a:cubicBezTo>
                  <a:pt x="1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7" y="2925"/>
                  <a:pt x="7746" y="2779"/>
                  <a:pt x="7746" y="2599"/>
                </a:cubicBezTo>
                <a:lnTo>
                  <a:pt x="7746" y="1764"/>
                </a:lnTo>
                <a:lnTo>
                  <a:pt x="8014" y="1462"/>
                </a:lnTo>
                <a:lnTo>
                  <a:pt x="7746" y="1160"/>
                </a:lnTo>
                <a:lnTo>
                  <a:pt x="7746" y="325"/>
                </a:lnTo>
                <a:cubicBezTo>
                  <a:pt x="7746" y="145"/>
                  <a:pt x="7617" y="0"/>
                  <a:pt x="74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760;p79">
            <a:extLst>
              <a:ext uri="{FF2B5EF4-FFF2-40B4-BE49-F238E27FC236}">
                <a16:creationId xmlns:a16="http://schemas.microsoft.com/office/drawing/2014/main" id="{1EB317D3-2B11-80C2-6B0A-CC676AA20B2F}"/>
              </a:ext>
            </a:extLst>
          </p:cNvPr>
          <p:cNvSpPr txBox="1"/>
          <p:nvPr/>
        </p:nvSpPr>
        <p:spPr>
          <a:xfrm>
            <a:off x="9627403" y="4536796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8</a:t>
            </a:r>
          </a:p>
        </p:txBody>
      </p:sp>
      <p:sp>
        <p:nvSpPr>
          <p:cNvPr id="53" name="Google Shape;761;p79">
            <a:extLst>
              <a:ext uri="{FF2B5EF4-FFF2-40B4-BE49-F238E27FC236}">
                <a16:creationId xmlns:a16="http://schemas.microsoft.com/office/drawing/2014/main" id="{C2690571-7057-343F-4FDE-4C39EA7314F2}"/>
              </a:ext>
            </a:extLst>
          </p:cNvPr>
          <p:cNvSpPr txBox="1"/>
          <p:nvPr/>
        </p:nvSpPr>
        <p:spPr>
          <a:xfrm>
            <a:off x="9265939" y="4861519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55" name="Google Shape;762;p79">
            <a:extLst>
              <a:ext uri="{FF2B5EF4-FFF2-40B4-BE49-F238E27FC236}">
                <a16:creationId xmlns:a16="http://schemas.microsoft.com/office/drawing/2014/main" id="{004FEBEF-FBE0-D433-BB14-91BE698C791B}"/>
              </a:ext>
            </a:extLst>
          </p:cNvPr>
          <p:cNvSpPr/>
          <p:nvPr/>
        </p:nvSpPr>
        <p:spPr>
          <a:xfrm>
            <a:off x="4274581" y="2607090"/>
            <a:ext cx="154" cy="641156"/>
          </a:xfrm>
          <a:custGeom>
            <a:avLst/>
            <a:gdLst/>
            <a:ahLst/>
            <a:cxnLst/>
            <a:rect l="l" t="t" r="r" b="b"/>
            <a:pathLst>
              <a:path w="1" h="4447" fill="none" extrusionOk="0">
                <a:moveTo>
                  <a:pt x="0" y="1"/>
                </a:moveTo>
                <a:lnTo>
                  <a:pt x="0" y="4446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763;p79">
            <a:extLst>
              <a:ext uri="{FF2B5EF4-FFF2-40B4-BE49-F238E27FC236}">
                <a16:creationId xmlns:a16="http://schemas.microsoft.com/office/drawing/2014/main" id="{9839CCF8-3D53-00F9-24FF-4FEBB35C9EEF}"/>
              </a:ext>
            </a:extLst>
          </p:cNvPr>
          <p:cNvSpPr/>
          <p:nvPr/>
        </p:nvSpPr>
        <p:spPr>
          <a:xfrm>
            <a:off x="4201996" y="2499535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1"/>
                </a:moveTo>
                <a:cubicBezTo>
                  <a:pt x="212" y="1"/>
                  <a:pt x="1" y="212"/>
                  <a:pt x="1" y="473"/>
                </a:cubicBezTo>
                <a:cubicBezTo>
                  <a:pt x="1" y="734"/>
                  <a:pt x="212" y="946"/>
                  <a:pt x="473" y="946"/>
                </a:cubicBezTo>
                <a:cubicBezTo>
                  <a:pt x="734" y="946"/>
                  <a:pt x="946" y="734"/>
                  <a:pt x="946" y="473"/>
                </a:cubicBezTo>
                <a:cubicBezTo>
                  <a:pt x="946" y="212"/>
                  <a:pt x="734" y="1"/>
                  <a:pt x="473" y="1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764;p79">
            <a:extLst>
              <a:ext uri="{FF2B5EF4-FFF2-40B4-BE49-F238E27FC236}">
                <a16:creationId xmlns:a16="http://schemas.microsoft.com/office/drawing/2014/main" id="{02267053-2146-807F-4546-348CFDB640FD}"/>
              </a:ext>
            </a:extLst>
          </p:cNvPr>
          <p:cNvSpPr/>
          <p:nvPr/>
        </p:nvSpPr>
        <p:spPr>
          <a:xfrm>
            <a:off x="3659830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0" y="145"/>
                  <a:pt x="0" y="325"/>
                </a:cubicBezTo>
                <a:lnTo>
                  <a:pt x="0" y="1160"/>
                </a:lnTo>
                <a:lnTo>
                  <a:pt x="268" y="1462"/>
                </a:lnTo>
                <a:lnTo>
                  <a:pt x="0" y="1764"/>
                </a:lnTo>
                <a:lnTo>
                  <a:pt x="0" y="2599"/>
                </a:lnTo>
                <a:cubicBezTo>
                  <a:pt x="0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6" y="2925"/>
                  <a:pt x="7744" y="2779"/>
                  <a:pt x="7744" y="2599"/>
                </a:cubicBezTo>
                <a:lnTo>
                  <a:pt x="7744" y="1764"/>
                </a:lnTo>
                <a:lnTo>
                  <a:pt x="8013" y="1462"/>
                </a:lnTo>
                <a:lnTo>
                  <a:pt x="7744" y="1160"/>
                </a:lnTo>
                <a:lnTo>
                  <a:pt x="7744" y="325"/>
                </a:lnTo>
                <a:cubicBezTo>
                  <a:pt x="7744" y="145"/>
                  <a:pt x="7616" y="0"/>
                  <a:pt x="7456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765;p79">
            <a:extLst>
              <a:ext uri="{FF2B5EF4-FFF2-40B4-BE49-F238E27FC236}">
                <a16:creationId xmlns:a16="http://schemas.microsoft.com/office/drawing/2014/main" id="{1796B222-076E-4472-E1B5-82560066F3F8}"/>
              </a:ext>
            </a:extLst>
          </p:cNvPr>
          <p:cNvSpPr txBox="1"/>
          <p:nvPr/>
        </p:nvSpPr>
        <p:spPr>
          <a:xfrm>
            <a:off x="3525259" y="1707498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3</a:t>
            </a:r>
          </a:p>
        </p:txBody>
      </p:sp>
      <p:sp>
        <p:nvSpPr>
          <p:cNvPr id="63" name="Google Shape;766;p79">
            <a:extLst>
              <a:ext uri="{FF2B5EF4-FFF2-40B4-BE49-F238E27FC236}">
                <a16:creationId xmlns:a16="http://schemas.microsoft.com/office/drawing/2014/main" id="{916F8537-2992-7C3C-DB44-8445D2EF1198}"/>
              </a:ext>
            </a:extLst>
          </p:cNvPr>
          <p:cNvSpPr txBox="1"/>
          <p:nvPr/>
        </p:nvSpPr>
        <p:spPr>
          <a:xfrm>
            <a:off x="3163807" y="2042916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65" name="Google Shape;767;p79">
            <a:extLst>
              <a:ext uri="{FF2B5EF4-FFF2-40B4-BE49-F238E27FC236}">
                <a16:creationId xmlns:a16="http://schemas.microsoft.com/office/drawing/2014/main" id="{4A7F4BD0-08CA-6798-B791-B00F8FCA9713}"/>
              </a:ext>
            </a:extLst>
          </p:cNvPr>
          <p:cNvSpPr/>
          <p:nvPr/>
        </p:nvSpPr>
        <p:spPr>
          <a:xfrm>
            <a:off x="5504237" y="3669671"/>
            <a:ext cx="154" cy="641012"/>
          </a:xfrm>
          <a:custGeom>
            <a:avLst/>
            <a:gdLst/>
            <a:ahLst/>
            <a:cxnLst/>
            <a:rect l="l" t="t" r="r" b="b"/>
            <a:pathLst>
              <a:path w="1" h="4446" fill="none" extrusionOk="0">
                <a:moveTo>
                  <a:pt x="1" y="4446"/>
                </a:moveTo>
                <a:lnTo>
                  <a:pt x="1" y="1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768;p79">
            <a:extLst>
              <a:ext uri="{FF2B5EF4-FFF2-40B4-BE49-F238E27FC236}">
                <a16:creationId xmlns:a16="http://schemas.microsoft.com/office/drawing/2014/main" id="{36BEAFF3-55DD-A3D9-E9B3-060C07AB5389}"/>
              </a:ext>
            </a:extLst>
          </p:cNvPr>
          <p:cNvSpPr/>
          <p:nvPr/>
        </p:nvSpPr>
        <p:spPr>
          <a:xfrm>
            <a:off x="5431805" y="4281844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0"/>
                </a:moveTo>
                <a:cubicBezTo>
                  <a:pt x="212" y="0"/>
                  <a:pt x="0" y="212"/>
                  <a:pt x="0" y="473"/>
                </a:cubicBezTo>
                <a:cubicBezTo>
                  <a:pt x="0" y="734"/>
                  <a:pt x="212" y="945"/>
                  <a:pt x="473" y="945"/>
                </a:cubicBezTo>
                <a:cubicBezTo>
                  <a:pt x="734" y="945"/>
                  <a:pt x="945" y="734"/>
                  <a:pt x="945" y="473"/>
                </a:cubicBezTo>
                <a:cubicBezTo>
                  <a:pt x="945" y="212"/>
                  <a:pt x="734" y="0"/>
                  <a:pt x="473" y="0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769;p79">
            <a:extLst>
              <a:ext uri="{FF2B5EF4-FFF2-40B4-BE49-F238E27FC236}">
                <a16:creationId xmlns:a16="http://schemas.microsoft.com/office/drawing/2014/main" id="{801A46EB-11BD-D6F7-5AA4-F01375E7B74C}"/>
              </a:ext>
            </a:extLst>
          </p:cNvPr>
          <p:cNvSpPr/>
          <p:nvPr/>
        </p:nvSpPr>
        <p:spPr>
          <a:xfrm>
            <a:off x="4889486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0" y="145"/>
                  <a:pt x="0" y="325"/>
                </a:cubicBezTo>
                <a:lnTo>
                  <a:pt x="0" y="1160"/>
                </a:lnTo>
                <a:lnTo>
                  <a:pt x="269" y="1462"/>
                </a:lnTo>
                <a:lnTo>
                  <a:pt x="0" y="1764"/>
                </a:lnTo>
                <a:lnTo>
                  <a:pt x="0" y="2599"/>
                </a:lnTo>
                <a:cubicBezTo>
                  <a:pt x="0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6" y="2925"/>
                  <a:pt x="7745" y="2779"/>
                  <a:pt x="7745" y="2599"/>
                </a:cubicBezTo>
                <a:lnTo>
                  <a:pt x="7745" y="1764"/>
                </a:lnTo>
                <a:lnTo>
                  <a:pt x="8014" y="1462"/>
                </a:lnTo>
                <a:lnTo>
                  <a:pt x="7745" y="1160"/>
                </a:lnTo>
                <a:lnTo>
                  <a:pt x="7745" y="325"/>
                </a:lnTo>
                <a:cubicBezTo>
                  <a:pt x="7745" y="145"/>
                  <a:pt x="7616" y="0"/>
                  <a:pt x="74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70;p79">
            <a:extLst>
              <a:ext uri="{FF2B5EF4-FFF2-40B4-BE49-F238E27FC236}">
                <a16:creationId xmlns:a16="http://schemas.microsoft.com/office/drawing/2014/main" id="{096B98CC-DB8D-6235-EBF9-E951E5BE856D}"/>
              </a:ext>
            </a:extLst>
          </p:cNvPr>
          <p:cNvSpPr txBox="1"/>
          <p:nvPr/>
        </p:nvSpPr>
        <p:spPr>
          <a:xfrm>
            <a:off x="4755040" y="4536796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4</a:t>
            </a:r>
          </a:p>
        </p:txBody>
      </p:sp>
      <p:sp>
        <p:nvSpPr>
          <p:cNvPr id="73" name="Google Shape;771;p79">
            <a:extLst>
              <a:ext uri="{FF2B5EF4-FFF2-40B4-BE49-F238E27FC236}">
                <a16:creationId xmlns:a16="http://schemas.microsoft.com/office/drawing/2014/main" id="{60FC8AAC-3951-A5E4-A31F-07DEB3491FBA}"/>
              </a:ext>
            </a:extLst>
          </p:cNvPr>
          <p:cNvSpPr txBox="1"/>
          <p:nvPr/>
        </p:nvSpPr>
        <p:spPr>
          <a:xfrm>
            <a:off x="4347132" y="4861519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75" name="Google Shape;772;p79">
            <a:extLst>
              <a:ext uri="{FF2B5EF4-FFF2-40B4-BE49-F238E27FC236}">
                <a16:creationId xmlns:a16="http://schemas.microsoft.com/office/drawing/2014/main" id="{74948B7D-00D5-96EC-99AA-05021A26AD7A}"/>
              </a:ext>
            </a:extLst>
          </p:cNvPr>
          <p:cNvSpPr/>
          <p:nvPr/>
        </p:nvSpPr>
        <p:spPr>
          <a:xfrm>
            <a:off x="6687548" y="2607090"/>
            <a:ext cx="154" cy="641156"/>
          </a:xfrm>
          <a:custGeom>
            <a:avLst/>
            <a:gdLst/>
            <a:ahLst/>
            <a:cxnLst/>
            <a:rect l="l" t="t" r="r" b="b"/>
            <a:pathLst>
              <a:path w="1" h="4447" fill="none" extrusionOk="0">
                <a:moveTo>
                  <a:pt x="1" y="1"/>
                </a:moveTo>
                <a:lnTo>
                  <a:pt x="1" y="4446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3;p79">
            <a:extLst>
              <a:ext uri="{FF2B5EF4-FFF2-40B4-BE49-F238E27FC236}">
                <a16:creationId xmlns:a16="http://schemas.microsoft.com/office/drawing/2014/main" id="{F78DF588-92A0-577B-FB9C-FC1FBEFFD293}"/>
              </a:ext>
            </a:extLst>
          </p:cNvPr>
          <p:cNvSpPr/>
          <p:nvPr/>
        </p:nvSpPr>
        <p:spPr>
          <a:xfrm>
            <a:off x="6615116" y="2499535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1"/>
                </a:moveTo>
                <a:cubicBezTo>
                  <a:pt x="212" y="1"/>
                  <a:pt x="0" y="212"/>
                  <a:pt x="0" y="473"/>
                </a:cubicBezTo>
                <a:cubicBezTo>
                  <a:pt x="0" y="734"/>
                  <a:pt x="212" y="946"/>
                  <a:pt x="473" y="946"/>
                </a:cubicBezTo>
                <a:cubicBezTo>
                  <a:pt x="734" y="946"/>
                  <a:pt x="946" y="734"/>
                  <a:pt x="946" y="473"/>
                </a:cubicBezTo>
                <a:cubicBezTo>
                  <a:pt x="946" y="212"/>
                  <a:pt x="734" y="1"/>
                  <a:pt x="473" y="1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74;p79">
            <a:extLst>
              <a:ext uri="{FF2B5EF4-FFF2-40B4-BE49-F238E27FC236}">
                <a16:creationId xmlns:a16="http://schemas.microsoft.com/office/drawing/2014/main" id="{E26B8998-A294-EBDD-06A9-461401625108}"/>
              </a:ext>
            </a:extLst>
          </p:cNvPr>
          <p:cNvSpPr/>
          <p:nvPr/>
        </p:nvSpPr>
        <p:spPr>
          <a:xfrm>
            <a:off x="6119142" y="3351983"/>
            <a:ext cx="1229960" cy="250097"/>
          </a:xfrm>
          <a:custGeom>
            <a:avLst/>
            <a:gdLst/>
            <a:ahLst/>
            <a:cxnLst/>
            <a:rect l="l" t="t" r="r" b="b"/>
            <a:pathLst>
              <a:path w="8015" h="2925" extrusionOk="0">
                <a:moveTo>
                  <a:pt x="289" y="0"/>
                </a:moveTo>
                <a:cubicBezTo>
                  <a:pt x="129" y="0"/>
                  <a:pt x="1" y="145"/>
                  <a:pt x="1" y="325"/>
                </a:cubicBezTo>
                <a:lnTo>
                  <a:pt x="1" y="1160"/>
                </a:lnTo>
                <a:lnTo>
                  <a:pt x="269" y="1462"/>
                </a:lnTo>
                <a:lnTo>
                  <a:pt x="1" y="1764"/>
                </a:lnTo>
                <a:lnTo>
                  <a:pt x="1" y="2599"/>
                </a:lnTo>
                <a:cubicBezTo>
                  <a:pt x="1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7" y="2925"/>
                  <a:pt x="7746" y="2779"/>
                  <a:pt x="7746" y="2599"/>
                </a:cubicBezTo>
                <a:lnTo>
                  <a:pt x="7746" y="1764"/>
                </a:lnTo>
                <a:lnTo>
                  <a:pt x="8014" y="1462"/>
                </a:lnTo>
                <a:lnTo>
                  <a:pt x="7746" y="1160"/>
                </a:lnTo>
                <a:lnTo>
                  <a:pt x="7746" y="325"/>
                </a:lnTo>
                <a:cubicBezTo>
                  <a:pt x="7746" y="145"/>
                  <a:pt x="7617" y="0"/>
                  <a:pt x="7456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775;p79">
            <a:extLst>
              <a:ext uri="{FF2B5EF4-FFF2-40B4-BE49-F238E27FC236}">
                <a16:creationId xmlns:a16="http://schemas.microsoft.com/office/drawing/2014/main" id="{AB71B089-2E04-49F6-EE8F-D90A77A43F5D}"/>
              </a:ext>
            </a:extLst>
          </p:cNvPr>
          <p:cNvSpPr txBox="1"/>
          <p:nvPr/>
        </p:nvSpPr>
        <p:spPr>
          <a:xfrm>
            <a:off x="5984649" y="1707498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5</a:t>
            </a:r>
          </a:p>
        </p:txBody>
      </p:sp>
      <p:sp>
        <p:nvSpPr>
          <p:cNvPr id="83" name="Google Shape;776;p79">
            <a:extLst>
              <a:ext uri="{FF2B5EF4-FFF2-40B4-BE49-F238E27FC236}">
                <a16:creationId xmlns:a16="http://schemas.microsoft.com/office/drawing/2014/main" id="{8CE4DC56-800C-DC13-CEB6-FB279825F1D6}"/>
              </a:ext>
            </a:extLst>
          </p:cNvPr>
          <p:cNvSpPr txBox="1"/>
          <p:nvPr/>
        </p:nvSpPr>
        <p:spPr>
          <a:xfrm>
            <a:off x="5623182" y="2042916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85" name="Google Shape;777;p79">
            <a:extLst>
              <a:ext uri="{FF2B5EF4-FFF2-40B4-BE49-F238E27FC236}">
                <a16:creationId xmlns:a16="http://schemas.microsoft.com/office/drawing/2014/main" id="{82016D18-AA6F-5BBD-2481-06DD7DA7BB75}"/>
              </a:ext>
            </a:extLst>
          </p:cNvPr>
          <p:cNvSpPr/>
          <p:nvPr/>
        </p:nvSpPr>
        <p:spPr>
          <a:xfrm>
            <a:off x="9193357" y="2607090"/>
            <a:ext cx="154" cy="641156"/>
          </a:xfrm>
          <a:custGeom>
            <a:avLst/>
            <a:gdLst/>
            <a:ahLst/>
            <a:cxnLst/>
            <a:rect l="l" t="t" r="r" b="b"/>
            <a:pathLst>
              <a:path w="1" h="4447" fill="none" extrusionOk="0">
                <a:moveTo>
                  <a:pt x="1" y="1"/>
                </a:moveTo>
                <a:lnTo>
                  <a:pt x="1" y="4446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778;p79">
            <a:extLst>
              <a:ext uri="{FF2B5EF4-FFF2-40B4-BE49-F238E27FC236}">
                <a16:creationId xmlns:a16="http://schemas.microsoft.com/office/drawing/2014/main" id="{CD36B453-C30D-AB77-ECA1-4E0D44544E66}"/>
              </a:ext>
            </a:extLst>
          </p:cNvPr>
          <p:cNvSpPr/>
          <p:nvPr/>
        </p:nvSpPr>
        <p:spPr>
          <a:xfrm>
            <a:off x="9120925" y="2499535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1"/>
                </a:moveTo>
                <a:cubicBezTo>
                  <a:pt x="212" y="1"/>
                  <a:pt x="0" y="212"/>
                  <a:pt x="0" y="473"/>
                </a:cubicBezTo>
                <a:cubicBezTo>
                  <a:pt x="0" y="734"/>
                  <a:pt x="212" y="946"/>
                  <a:pt x="473" y="946"/>
                </a:cubicBezTo>
                <a:cubicBezTo>
                  <a:pt x="734" y="946"/>
                  <a:pt x="945" y="734"/>
                  <a:pt x="945" y="473"/>
                </a:cubicBezTo>
                <a:cubicBezTo>
                  <a:pt x="945" y="212"/>
                  <a:pt x="734" y="1"/>
                  <a:pt x="473" y="1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779;p79">
            <a:extLst>
              <a:ext uri="{FF2B5EF4-FFF2-40B4-BE49-F238E27FC236}">
                <a16:creationId xmlns:a16="http://schemas.microsoft.com/office/drawing/2014/main" id="{661D72E1-96D8-AD55-1B5C-1A89C354C232}"/>
              </a:ext>
            </a:extLst>
          </p:cNvPr>
          <p:cNvSpPr/>
          <p:nvPr/>
        </p:nvSpPr>
        <p:spPr>
          <a:xfrm>
            <a:off x="8578606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1" y="145"/>
                  <a:pt x="1" y="325"/>
                </a:cubicBezTo>
                <a:lnTo>
                  <a:pt x="1" y="1160"/>
                </a:lnTo>
                <a:lnTo>
                  <a:pt x="269" y="1462"/>
                </a:lnTo>
                <a:lnTo>
                  <a:pt x="1" y="1764"/>
                </a:lnTo>
                <a:lnTo>
                  <a:pt x="1" y="2599"/>
                </a:lnTo>
                <a:cubicBezTo>
                  <a:pt x="1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6" y="2925"/>
                  <a:pt x="7746" y="2779"/>
                  <a:pt x="7746" y="2599"/>
                </a:cubicBezTo>
                <a:lnTo>
                  <a:pt x="7746" y="1764"/>
                </a:lnTo>
                <a:lnTo>
                  <a:pt x="8014" y="1462"/>
                </a:lnTo>
                <a:lnTo>
                  <a:pt x="7746" y="1160"/>
                </a:lnTo>
                <a:lnTo>
                  <a:pt x="7746" y="325"/>
                </a:lnTo>
                <a:cubicBezTo>
                  <a:pt x="7746" y="145"/>
                  <a:pt x="7616" y="0"/>
                  <a:pt x="7456" y="0"/>
                </a:cubicBezTo>
                <a:close/>
              </a:path>
            </a:pathLst>
          </a:custGeom>
          <a:solidFill>
            <a:srgbClr val="A21F2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780;p79">
            <a:extLst>
              <a:ext uri="{FF2B5EF4-FFF2-40B4-BE49-F238E27FC236}">
                <a16:creationId xmlns:a16="http://schemas.microsoft.com/office/drawing/2014/main" id="{9FC73680-E8FE-8EAC-4A9B-36240C5E80CB}"/>
              </a:ext>
            </a:extLst>
          </p:cNvPr>
          <p:cNvSpPr txBox="1"/>
          <p:nvPr/>
        </p:nvSpPr>
        <p:spPr>
          <a:xfrm>
            <a:off x="8444092" y="1707498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7</a:t>
            </a:r>
          </a:p>
        </p:txBody>
      </p:sp>
      <p:sp>
        <p:nvSpPr>
          <p:cNvPr id="93" name="Google Shape;781;p79">
            <a:extLst>
              <a:ext uri="{FF2B5EF4-FFF2-40B4-BE49-F238E27FC236}">
                <a16:creationId xmlns:a16="http://schemas.microsoft.com/office/drawing/2014/main" id="{767E31AB-8214-95B3-A0A4-C027BC1FDE0B}"/>
              </a:ext>
            </a:extLst>
          </p:cNvPr>
          <p:cNvSpPr txBox="1"/>
          <p:nvPr/>
        </p:nvSpPr>
        <p:spPr>
          <a:xfrm>
            <a:off x="8082578" y="2042916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5" name="Google Shape;782;p79">
            <a:extLst>
              <a:ext uri="{FF2B5EF4-FFF2-40B4-BE49-F238E27FC236}">
                <a16:creationId xmlns:a16="http://schemas.microsoft.com/office/drawing/2014/main" id="{3438C096-7C03-631A-8B3C-EEB01C5EE4DA}"/>
              </a:ext>
            </a:extLst>
          </p:cNvPr>
          <p:cNvSpPr/>
          <p:nvPr/>
        </p:nvSpPr>
        <p:spPr>
          <a:xfrm>
            <a:off x="7917357" y="3669671"/>
            <a:ext cx="154" cy="641012"/>
          </a:xfrm>
          <a:custGeom>
            <a:avLst/>
            <a:gdLst/>
            <a:ahLst/>
            <a:cxnLst/>
            <a:rect l="l" t="t" r="r" b="b"/>
            <a:pathLst>
              <a:path w="1" h="4446" fill="none" extrusionOk="0">
                <a:moveTo>
                  <a:pt x="0" y="4446"/>
                </a:moveTo>
                <a:lnTo>
                  <a:pt x="0" y="1"/>
                </a:lnTo>
              </a:path>
            </a:pathLst>
          </a:custGeom>
          <a:noFill/>
          <a:ln w="6350" cap="rnd" cmpd="sng">
            <a:solidFill>
              <a:srgbClr val="A21F21"/>
            </a:solidFill>
            <a:prstDash val="solid"/>
            <a:miter lim="102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783;p79">
            <a:extLst>
              <a:ext uri="{FF2B5EF4-FFF2-40B4-BE49-F238E27FC236}">
                <a16:creationId xmlns:a16="http://schemas.microsoft.com/office/drawing/2014/main" id="{1B8EA29B-A920-84CE-2046-6CA8B1A39058}"/>
              </a:ext>
            </a:extLst>
          </p:cNvPr>
          <p:cNvSpPr/>
          <p:nvPr/>
        </p:nvSpPr>
        <p:spPr>
          <a:xfrm>
            <a:off x="7844772" y="4281844"/>
            <a:ext cx="145171" cy="136392"/>
          </a:xfrm>
          <a:custGeom>
            <a:avLst/>
            <a:gdLst/>
            <a:ahLst/>
            <a:cxnLst/>
            <a:rect l="l" t="t" r="r" b="b"/>
            <a:pathLst>
              <a:path w="946" h="946" extrusionOk="0">
                <a:moveTo>
                  <a:pt x="473" y="0"/>
                </a:moveTo>
                <a:cubicBezTo>
                  <a:pt x="212" y="0"/>
                  <a:pt x="1" y="212"/>
                  <a:pt x="1" y="473"/>
                </a:cubicBezTo>
                <a:cubicBezTo>
                  <a:pt x="1" y="734"/>
                  <a:pt x="212" y="945"/>
                  <a:pt x="473" y="945"/>
                </a:cubicBezTo>
                <a:cubicBezTo>
                  <a:pt x="734" y="945"/>
                  <a:pt x="946" y="734"/>
                  <a:pt x="946" y="473"/>
                </a:cubicBezTo>
                <a:cubicBezTo>
                  <a:pt x="946" y="212"/>
                  <a:pt x="734" y="0"/>
                  <a:pt x="473" y="0"/>
                </a:cubicBezTo>
                <a:close/>
              </a:path>
            </a:pathLst>
          </a:custGeom>
          <a:solidFill>
            <a:srgbClr val="2A2B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784;p79">
            <a:extLst>
              <a:ext uri="{FF2B5EF4-FFF2-40B4-BE49-F238E27FC236}">
                <a16:creationId xmlns:a16="http://schemas.microsoft.com/office/drawing/2014/main" id="{20F5B121-0ADA-6BA9-2505-D8B7D288C736}"/>
              </a:ext>
            </a:extLst>
          </p:cNvPr>
          <p:cNvSpPr/>
          <p:nvPr/>
        </p:nvSpPr>
        <p:spPr>
          <a:xfrm>
            <a:off x="7348950" y="3351983"/>
            <a:ext cx="1229806" cy="250097"/>
          </a:xfrm>
          <a:custGeom>
            <a:avLst/>
            <a:gdLst/>
            <a:ahLst/>
            <a:cxnLst/>
            <a:rect l="l" t="t" r="r" b="b"/>
            <a:pathLst>
              <a:path w="8014" h="2925" extrusionOk="0">
                <a:moveTo>
                  <a:pt x="289" y="0"/>
                </a:moveTo>
                <a:cubicBezTo>
                  <a:pt x="129" y="0"/>
                  <a:pt x="0" y="145"/>
                  <a:pt x="0" y="325"/>
                </a:cubicBezTo>
                <a:lnTo>
                  <a:pt x="0" y="1160"/>
                </a:lnTo>
                <a:lnTo>
                  <a:pt x="268" y="1462"/>
                </a:lnTo>
                <a:lnTo>
                  <a:pt x="0" y="1764"/>
                </a:lnTo>
                <a:lnTo>
                  <a:pt x="0" y="2599"/>
                </a:lnTo>
                <a:cubicBezTo>
                  <a:pt x="0" y="2779"/>
                  <a:pt x="129" y="2925"/>
                  <a:pt x="289" y="2925"/>
                </a:cubicBezTo>
                <a:lnTo>
                  <a:pt x="7456" y="2925"/>
                </a:lnTo>
                <a:cubicBezTo>
                  <a:pt x="7616" y="2925"/>
                  <a:pt x="7745" y="2779"/>
                  <a:pt x="7745" y="2599"/>
                </a:cubicBezTo>
                <a:lnTo>
                  <a:pt x="7745" y="1764"/>
                </a:lnTo>
                <a:lnTo>
                  <a:pt x="8014" y="1462"/>
                </a:lnTo>
                <a:lnTo>
                  <a:pt x="7745" y="1160"/>
                </a:lnTo>
                <a:lnTo>
                  <a:pt x="7745" y="325"/>
                </a:lnTo>
                <a:cubicBezTo>
                  <a:pt x="7745" y="145"/>
                  <a:pt x="7616" y="0"/>
                  <a:pt x="74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785;p79">
            <a:extLst>
              <a:ext uri="{FF2B5EF4-FFF2-40B4-BE49-F238E27FC236}">
                <a16:creationId xmlns:a16="http://schemas.microsoft.com/office/drawing/2014/main" id="{76063050-DD38-6A95-CF77-7E6FBB9A3DC7}"/>
              </a:ext>
            </a:extLst>
          </p:cNvPr>
          <p:cNvSpPr txBox="1"/>
          <p:nvPr/>
        </p:nvSpPr>
        <p:spPr>
          <a:xfrm>
            <a:off x="7168023" y="4536796"/>
            <a:ext cx="1498851" cy="324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A21F21"/>
                </a:solidFill>
                <a:latin typeface="+mj-lt"/>
                <a:ea typeface="Montserrat"/>
                <a:cs typeface="Montserrat"/>
                <a:sym typeface="Montserrat"/>
              </a:rPr>
              <a:t>STAGE 6</a:t>
            </a:r>
          </a:p>
        </p:txBody>
      </p:sp>
      <p:sp>
        <p:nvSpPr>
          <p:cNvPr id="103" name="Google Shape;786;p79">
            <a:extLst>
              <a:ext uri="{FF2B5EF4-FFF2-40B4-BE49-F238E27FC236}">
                <a16:creationId xmlns:a16="http://schemas.microsoft.com/office/drawing/2014/main" id="{8941D8A7-44E0-A63F-4B6A-E600B972BE53}"/>
              </a:ext>
            </a:extLst>
          </p:cNvPr>
          <p:cNvSpPr txBox="1"/>
          <p:nvPr/>
        </p:nvSpPr>
        <p:spPr>
          <a:xfrm>
            <a:off x="6806545" y="4861519"/>
            <a:ext cx="2221615" cy="288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GB" sz="1000" dirty="0">
                <a:ea typeface="Montserrat Light"/>
                <a:cs typeface="Montserrat Light"/>
                <a:sym typeface="Montserrat Light"/>
              </a:rPr>
              <a:t>Lorem ipsum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dolor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 sit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amet</a:t>
            </a:r>
            <a:r>
              <a:rPr lang="en-GB" sz="1000" dirty="0">
                <a:ea typeface="Montserrat Light"/>
                <a:cs typeface="Montserrat Light"/>
                <a:sym typeface="Montserrat Light"/>
              </a:rPr>
              <a:t>, </a:t>
            </a:r>
            <a:r>
              <a:rPr lang="en-GB" sz="1000" dirty="0" err="1">
                <a:ea typeface="Montserrat Light"/>
                <a:cs typeface="Montserrat Light"/>
                <a:sym typeface="Montserrat Light"/>
              </a:rPr>
              <a:t>consectetur</a:t>
            </a:r>
            <a:endParaRPr lang="en-GB" sz="1000" dirty="0">
              <a:ea typeface="Montserrat Light"/>
              <a:cs typeface="Montserrat Light"/>
              <a:sym typeface="Montserrat Light"/>
            </a:endParaRPr>
          </a:p>
        </p:txBody>
      </p:sp>
    </p:spTree>
    <p:extLst>
      <p:ext uri="{BB962C8B-B14F-4D97-AF65-F5344CB8AC3E}">
        <p14:creationId xmlns:p14="http://schemas.microsoft.com/office/powerpoint/2010/main" val="101650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3B8E4-EABC-F5B8-7BC5-2F6DFF2F5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18</a:t>
            </a:fld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3B922-7D92-9B3F-6256-D2A89651913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62AFDC4-B682-731F-B81D-FD4C3033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A4939B-815D-EE6A-8A8E-06A7C9B1B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6456"/>
              </p:ext>
            </p:extLst>
          </p:nvPr>
        </p:nvGraphicFramePr>
        <p:xfrm>
          <a:off x="596900" y="1075266"/>
          <a:ext cx="5943600" cy="422063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00316594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347543013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955219331"/>
                    </a:ext>
                  </a:extLst>
                </a:gridCol>
              </a:tblGrid>
              <a:tr h="767388">
                <a:tc>
                  <a:txBody>
                    <a:bodyPr/>
                    <a:lstStyle/>
                    <a:p>
                      <a:r>
                        <a:rPr kumimoji="0" lang="en-ID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</a:t>
                      </a:r>
                      <a:endParaRPr lang="en-ID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82880" marR="182880" marT="182880" marB="182880"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21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</a:t>
                      </a:r>
                      <a:endParaRPr lang="en-ID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21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</a:t>
                      </a:r>
                      <a:endParaRPr lang="en-ID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A21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949151"/>
                  </a:ext>
                </a:extLst>
              </a:tr>
              <a:tr h="1151082">
                <a:tc>
                  <a:txBody>
                    <a:bodyPr/>
                    <a:lstStyle/>
                    <a:p>
                      <a:pPr algn="l"/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3071325"/>
                  </a:ext>
                </a:extLst>
              </a:tr>
              <a:tr h="1151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741959"/>
                  </a:ext>
                </a:extLst>
              </a:tr>
              <a:tr h="1151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Lorem ipsum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sit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amet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consectetur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ID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adipiscing</a:t>
                      </a:r>
                      <a:r>
                        <a:rPr kumimoji="0" lang="en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D" sz="1200" dirty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marT="182880" marB="18288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848041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D368C32-4024-88C4-D459-AEE7E25F8A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6358662"/>
              </p:ext>
            </p:extLst>
          </p:nvPr>
        </p:nvGraphicFramePr>
        <p:xfrm>
          <a:off x="6959600" y="1088572"/>
          <a:ext cx="4572000" cy="4275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0907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6BE0C-4B4D-2252-AE5A-61242302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DCA458-7F1A-2F80-B79D-8839C065E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7" y="2432405"/>
            <a:ext cx="4675187" cy="1993191"/>
          </a:xfrm>
        </p:spPr>
        <p:txBody>
          <a:bodyPr>
            <a:noAutofit/>
          </a:bodyPr>
          <a:lstStyle/>
          <a:p>
            <a:r>
              <a:rPr lang="en-US" sz="6000" dirty="0"/>
              <a:t>BACK</a:t>
            </a:r>
            <a:br>
              <a:rPr lang="en-US" sz="6000" dirty="0"/>
            </a:br>
            <a:r>
              <a:rPr lang="en-US" sz="6000" dirty="0"/>
              <a:t>COVER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488170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35DDED-3595-2F85-5C5D-8C0859EF52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873" y="2298699"/>
            <a:ext cx="6169928" cy="1438071"/>
          </a:xfrm>
        </p:spPr>
        <p:txBody>
          <a:bodyPr>
            <a:normAutofit fontScale="90000"/>
          </a:bodyPr>
          <a:lstStyle/>
          <a:p>
            <a:r>
              <a:rPr lang="en-ID" dirty="0"/>
              <a:t>LOREM IPSUM</a:t>
            </a:r>
            <a:br>
              <a:rPr lang="en-ID" dirty="0"/>
            </a:br>
            <a:r>
              <a:rPr lang="en-ID" dirty="0"/>
              <a:t>DOLOR SIT AMET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EEFE6A7-CBB4-2219-F05F-08DD028414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D" sz="1400" dirty="0"/>
              <a:t>Lorem ipsum </a:t>
            </a:r>
            <a:r>
              <a:rPr lang="en-ID" sz="1400" dirty="0" err="1"/>
              <a:t>dolor</a:t>
            </a:r>
            <a:r>
              <a:rPr lang="en-ID" sz="1400" dirty="0"/>
              <a:t> sit </a:t>
            </a:r>
            <a:r>
              <a:rPr lang="en-ID" sz="1400" dirty="0" err="1"/>
              <a:t>amet</a:t>
            </a:r>
            <a:r>
              <a:rPr lang="en-ID" sz="1400" dirty="0"/>
              <a:t>, </a:t>
            </a:r>
            <a:r>
              <a:rPr lang="en-ID" sz="1400" dirty="0" err="1"/>
              <a:t>consectetur</a:t>
            </a:r>
            <a:r>
              <a:rPr lang="en-ID" sz="1400" dirty="0"/>
              <a:t> </a:t>
            </a:r>
            <a:r>
              <a:rPr lang="en-ID" sz="1400" dirty="0" err="1"/>
              <a:t>adipiscing</a:t>
            </a:r>
            <a:r>
              <a:rPr lang="en-ID" sz="1400" dirty="0"/>
              <a:t> </a:t>
            </a:r>
            <a:r>
              <a:rPr lang="en-ID" sz="1400" dirty="0" err="1"/>
              <a:t>elit</a:t>
            </a:r>
            <a:r>
              <a:rPr lang="en-ID" sz="1400" dirty="0"/>
              <a:t>, </a:t>
            </a:r>
            <a:r>
              <a:rPr lang="en-ID" sz="1400" dirty="0" err="1"/>
              <a:t>sed</a:t>
            </a:r>
            <a:r>
              <a:rPr lang="en-ID" sz="1400" dirty="0"/>
              <a:t> do </a:t>
            </a:r>
            <a:r>
              <a:rPr lang="en-ID" sz="1400" dirty="0" err="1"/>
              <a:t>eiusmod</a:t>
            </a:r>
            <a:r>
              <a:rPr lang="en-ID" sz="1400" dirty="0"/>
              <a:t> </a:t>
            </a:r>
            <a:r>
              <a:rPr lang="en-ID" sz="1400" dirty="0" err="1"/>
              <a:t>tempor</a:t>
            </a:r>
            <a:r>
              <a:rPr lang="en-ID" sz="1400" dirty="0"/>
              <a:t> </a:t>
            </a:r>
            <a:r>
              <a:rPr lang="en-ID" sz="1400" dirty="0" err="1"/>
              <a:t>incididunt</a:t>
            </a:r>
            <a:r>
              <a:rPr lang="en-ID" sz="1400" dirty="0"/>
              <a:t> </a:t>
            </a:r>
            <a:r>
              <a:rPr lang="en-ID" sz="1400" dirty="0" err="1"/>
              <a:t>ut</a:t>
            </a:r>
            <a:r>
              <a:rPr lang="en-ID" sz="1400" dirty="0"/>
              <a:t> labore et dolore magna </a:t>
            </a:r>
            <a:r>
              <a:rPr lang="en-ID" sz="1400" dirty="0" err="1"/>
              <a:t>aliquaUt</a:t>
            </a:r>
            <a:r>
              <a:rPr lang="en-ID" sz="1400" dirty="0"/>
              <a:t> </a:t>
            </a:r>
            <a:r>
              <a:rPr lang="en-ID" sz="1400" dirty="0" err="1"/>
              <a:t>enim</a:t>
            </a:r>
            <a:r>
              <a:rPr lang="en-ID" sz="1400" dirty="0"/>
              <a:t> ad minim </a:t>
            </a:r>
            <a:r>
              <a:rPr lang="en-ID" sz="1400" dirty="0" err="1"/>
              <a:t>veniam</a:t>
            </a:r>
            <a:r>
              <a:rPr lang="en-ID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4947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041540C-03DC-5ADA-B806-92BE711C8F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D" dirty="0"/>
              <a:t>LOREM</a:t>
            </a:r>
            <a:br>
              <a:rPr lang="en-ID" dirty="0"/>
            </a:br>
            <a:r>
              <a:rPr lang="en-ID" dirty="0"/>
              <a:t>IPSUM DOLOR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C29BED9F-679F-C692-4B10-B42EBBB9C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1873" y="3452535"/>
            <a:ext cx="1131202" cy="371388"/>
          </a:xfrm>
        </p:spPr>
        <p:txBody>
          <a:bodyPr/>
          <a:lstStyle/>
          <a:p>
            <a:r>
              <a:rPr lang="en-US" b="1" dirty="0"/>
              <a:t>NAME</a:t>
            </a:r>
            <a:endParaRPr lang="en-ID" b="1" dirty="0"/>
          </a:p>
        </p:txBody>
      </p:sp>
      <p:sp>
        <p:nvSpPr>
          <p:cNvPr id="11" name="Subtitle 9">
            <a:extLst>
              <a:ext uri="{FF2B5EF4-FFF2-40B4-BE49-F238E27FC236}">
                <a16:creationId xmlns:a16="http://schemas.microsoft.com/office/drawing/2014/main" id="{3676AD73-442D-F60C-7BE3-FF82A04C4C1A}"/>
              </a:ext>
            </a:extLst>
          </p:cNvPr>
          <p:cNvSpPr txBox="1">
            <a:spLocks/>
          </p:cNvSpPr>
          <p:nvPr/>
        </p:nvSpPr>
        <p:spPr>
          <a:xfrm>
            <a:off x="2459723" y="3452535"/>
            <a:ext cx="1845578" cy="3713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Job Position</a:t>
            </a:r>
            <a:endParaRPr lang="en-ID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460B41-0E40-0105-B2E1-C83007862A36}"/>
              </a:ext>
            </a:extLst>
          </p:cNvPr>
          <p:cNvCxnSpPr/>
          <p:nvPr/>
        </p:nvCxnSpPr>
        <p:spPr>
          <a:xfrm>
            <a:off x="600075" y="4017353"/>
            <a:ext cx="3686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Subtitle 9">
            <a:extLst>
              <a:ext uri="{FF2B5EF4-FFF2-40B4-BE49-F238E27FC236}">
                <a16:creationId xmlns:a16="http://schemas.microsoft.com/office/drawing/2014/main" id="{A76BA8D2-195C-206D-80C5-1E94EC5A7D88}"/>
              </a:ext>
            </a:extLst>
          </p:cNvPr>
          <p:cNvSpPr txBox="1">
            <a:spLocks/>
          </p:cNvSpPr>
          <p:nvPr/>
        </p:nvSpPr>
        <p:spPr>
          <a:xfrm>
            <a:off x="571501" y="4951135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Phone</a:t>
            </a:r>
            <a:endParaRPr lang="en-ID" b="1" dirty="0"/>
          </a:p>
        </p:txBody>
      </p:sp>
      <p:sp>
        <p:nvSpPr>
          <p:cNvPr id="17" name="Subtitle 9">
            <a:extLst>
              <a:ext uri="{FF2B5EF4-FFF2-40B4-BE49-F238E27FC236}">
                <a16:creationId xmlns:a16="http://schemas.microsoft.com/office/drawing/2014/main" id="{107F456E-EC7E-B944-ADD9-CFA92D100316}"/>
              </a:ext>
            </a:extLst>
          </p:cNvPr>
          <p:cNvSpPr txBox="1">
            <a:spLocks/>
          </p:cNvSpPr>
          <p:nvPr/>
        </p:nvSpPr>
        <p:spPr>
          <a:xfrm>
            <a:off x="571501" y="5212951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18" name="Subtitle 9">
            <a:extLst>
              <a:ext uri="{FF2B5EF4-FFF2-40B4-BE49-F238E27FC236}">
                <a16:creationId xmlns:a16="http://schemas.microsoft.com/office/drawing/2014/main" id="{B739C6BA-4AD2-EBCC-3A24-B033369731A6}"/>
              </a:ext>
            </a:extLst>
          </p:cNvPr>
          <p:cNvSpPr txBox="1">
            <a:spLocks/>
          </p:cNvSpPr>
          <p:nvPr/>
        </p:nvSpPr>
        <p:spPr>
          <a:xfrm>
            <a:off x="571501" y="4201835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Email</a:t>
            </a:r>
            <a:endParaRPr lang="en-ID" b="1" dirty="0"/>
          </a:p>
        </p:txBody>
      </p:sp>
      <p:sp>
        <p:nvSpPr>
          <p:cNvPr id="19" name="Subtitle 9">
            <a:extLst>
              <a:ext uri="{FF2B5EF4-FFF2-40B4-BE49-F238E27FC236}">
                <a16:creationId xmlns:a16="http://schemas.microsoft.com/office/drawing/2014/main" id="{C144702F-F677-B3E2-596F-E4DDC57E4325}"/>
              </a:ext>
            </a:extLst>
          </p:cNvPr>
          <p:cNvSpPr txBox="1">
            <a:spLocks/>
          </p:cNvSpPr>
          <p:nvPr/>
        </p:nvSpPr>
        <p:spPr>
          <a:xfrm>
            <a:off x="571501" y="4463651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22" name="Subtitle 9">
            <a:extLst>
              <a:ext uri="{FF2B5EF4-FFF2-40B4-BE49-F238E27FC236}">
                <a16:creationId xmlns:a16="http://schemas.microsoft.com/office/drawing/2014/main" id="{51B5D207-DAF0-7085-89A7-03962B102E8C}"/>
              </a:ext>
            </a:extLst>
          </p:cNvPr>
          <p:cNvSpPr txBox="1">
            <a:spLocks/>
          </p:cNvSpPr>
          <p:nvPr/>
        </p:nvSpPr>
        <p:spPr>
          <a:xfrm>
            <a:off x="2425700" y="4201835"/>
            <a:ext cx="736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Location</a:t>
            </a:r>
            <a:endParaRPr lang="en-ID" b="1" dirty="0"/>
          </a:p>
        </p:txBody>
      </p:sp>
      <p:sp>
        <p:nvSpPr>
          <p:cNvPr id="23" name="Subtitle 9">
            <a:extLst>
              <a:ext uri="{FF2B5EF4-FFF2-40B4-BE49-F238E27FC236}">
                <a16:creationId xmlns:a16="http://schemas.microsoft.com/office/drawing/2014/main" id="{0A8B5475-676F-C5FF-7C3F-64C6C2CDED38}"/>
              </a:ext>
            </a:extLst>
          </p:cNvPr>
          <p:cNvSpPr txBox="1">
            <a:spLocks/>
          </p:cNvSpPr>
          <p:nvPr/>
        </p:nvSpPr>
        <p:spPr>
          <a:xfrm>
            <a:off x="2425701" y="4498819"/>
            <a:ext cx="1841499" cy="984162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aliquaUt</a:t>
            </a:r>
            <a:r>
              <a:rPr lang="en-US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84364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136482-FCCB-7B27-042C-AD431DD997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D" dirty="0"/>
              <a:t>LOREM IPSUM DOLOR</a:t>
            </a:r>
          </a:p>
        </p:txBody>
      </p:sp>
      <p:sp>
        <p:nvSpPr>
          <p:cNvPr id="6" name="Subtitle 9">
            <a:extLst>
              <a:ext uri="{FF2B5EF4-FFF2-40B4-BE49-F238E27FC236}">
                <a16:creationId xmlns:a16="http://schemas.microsoft.com/office/drawing/2014/main" id="{94F8CF9B-82DE-92CB-0981-E1545CC66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71732" y="3418667"/>
            <a:ext cx="1131202" cy="3713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b="1" dirty="0"/>
              <a:t>NAME</a:t>
            </a:r>
            <a:endParaRPr lang="en-ID" sz="1800" b="1" dirty="0"/>
          </a:p>
        </p:txBody>
      </p:sp>
      <p:sp>
        <p:nvSpPr>
          <p:cNvPr id="7" name="Subtitle 9">
            <a:extLst>
              <a:ext uri="{FF2B5EF4-FFF2-40B4-BE49-F238E27FC236}">
                <a16:creationId xmlns:a16="http://schemas.microsoft.com/office/drawing/2014/main" id="{36E535E0-0C07-FFA4-B560-826601510A62}"/>
              </a:ext>
            </a:extLst>
          </p:cNvPr>
          <p:cNvSpPr txBox="1">
            <a:spLocks/>
          </p:cNvSpPr>
          <p:nvPr/>
        </p:nvSpPr>
        <p:spPr>
          <a:xfrm>
            <a:off x="9697357" y="3452535"/>
            <a:ext cx="1845578" cy="3713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Job Position</a:t>
            </a:r>
            <a:endParaRPr lang="en-ID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17AADD6-AEEB-1761-A6F3-1D6BFED72064}"/>
              </a:ext>
            </a:extLst>
          </p:cNvPr>
          <p:cNvCxnSpPr>
            <a:cxnSpLocks/>
          </p:cNvCxnSpPr>
          <p:nvPr/>
        </p:nvCxnSpPr>
        <p:spPr>
          <a:xfrm>
            <a:off x="7871732" y="4017353"/>
            <a:ext cx="3686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Subtitle 9">
            <a:extLst>
              <a:ext uri="{FF2B5EF4-FFF2-40B4-BE49-F238E27FC236}">
                <a16:creationId xmlns:a16="http://schemas.microsoft.com/office/drawing/2014/main" id="{909AD11F-84EF-5229-11DB-CDF5C16DF3D2}"/>
              </a:ext>
            </a:extLst>
          </p:cNvPr>
          <p:cNvSpPr txBox="1">
            <a:spLocks/>
          </p:cNvSpPr>
          <p:nvPr/>
        </p:nvSpPr>
        <p:spPr>
          <a:xfrm>
            <a:off x="7843158" y="4951135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Phone</a:t>
            </a:r>
            <a:endParaRPr lang="en-ID" b="1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9CBA6393-20F2-FDF6-D28F-5006509362AA}"/>
              </a:ext>
            </a:extLst>
          </p:cNvPr>
          <p:cNvSpPr txBox="1">
            <a:spLocks/>
          </p:cNvSpPr>
          <p:nvPr/>
        </p:nvSpPr>
        <p:spPr>
          <a:xfrm>
            <a:off x="7843158" y="5212951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11" name="Subtitle 9">
            <a:extLst>
              <a:ext uri="{FF2B5EF4-FFF2-40B4-BE49-F238E27FC236}">
                <a16:creationId xmlns:a16="http://schemas.microsoft.com/office/drawing/2014/main" id="{1C49523D-D598-20F3-00C3-F23714122C2C}"/>
              </a:ext>
            </a:extLst>
          </p:cNvPr>
          <p:cNvSpPr txBox="1">
            <a:spLocks/>
          </p:cNvSpPr>
          <p:nvPr/>
        </p:nvSpPr>
        <p:spPr>
          <a:xfrm>
            <a:off x="7843158" y="4201835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Email</a:t>
            </a:r>
            <a:endParaRPr lang="en-ID" b="1" dirty="0"/>
          </a:p>
        </p:txBody>
      </p:sp>
      <p:sp>
        <p:nvSpPr>
          <p:cNvPr id="12" name="Subtitle 9">
            <a:extLst>
              <a:ext uri="{FF2B5EF4-FFF2-40B4-BE49-F238E27FC236}">
                <a16:creationId xmlns:a16="http://schemas.microsoft.com/office/drawing/2014/main" id="{0EA40FED-AE3B-7ED4-6FD5-CA58DF89BEFF}"/>
              </a:ext>
            </a:extLst>
          </p:cNvPr>
          <p:cNvSpPr txBox="1">
            <a:spLocks/>
          </p:cNvSpPr>
          <p:nvPr/>
        </p:nvSpPr>
        <p:spPr>
          <a:xfrm>
            <a:off x="7843158" y="4463651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13" name="Subtitle 9">
            <a:extLst>
              <a:ext uri="{FF2B5EF4-FFF2-40B4-BE49-F238E27FC236}">
                <a16:creationId xmlns:a16="http://schemas.microsoft.com/office/drawing/2014/main" id="{E08F3388-8195-BE17-536C-294EFF1827C7}"/>
              </a:ext>
            </a:extLst>
          </p:cNvPr>
          <p:cNvSpPr txBox="1">
            <a:spLocks/>
          </p:cNvSpPr>
          <p:nvPr/>
        </p:nvSpPr>
        <p:spPr>
          <a:xfrm>
            <a:off x="9697357" y="4201835"/>
            <a:ext cx="736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Location</a:t>
            </a:r>
            <a:endParaRPr lang="en-ID" b="1" dirty="0"/>
          </a:p>
        </p:txBody>
      </p:sp>
      <p:sp>
        <p:nvSpPr>
          <p:cNvPr id="14" name="Subtitle 9">
            <a:extLst>
              <a:ext uri="{FF2B5EF4-FFF2-40B4-BE49-F238E27FC236}">
                <a16:creationId xmlns:a16="http://schemas.microsoft.com/office/drawing/2014/main" id="{DD94B18A-7E3A-DDA6-E90A-6F6F5F4B8C36}"/>
              </a:ext>
            </a:extLst>
          </p:cNvPr>
          <p:cNvSpPr txBox="1">
            <a:spLocks/>
          </p:cNvSpPr>
          <p:nvPr/>
        </p:nvSpPr>
        <p:spPr>
          <a:xfrm>
            <a:off x="9697358" y="4498819"/>
            <a:ext cx="1841499" cy="984162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aliquaUt</a:t>
            </a:r>
            <a:r>
              <a:rPr lang="en-US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6959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6852C9-0A56-1060-8ADE-BEF8047A3B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6330" y="1283606"/>
            <a:ext cx="4468128" cy="1438071"/>
          </a:xfrm>
        </p:spPr>
        <p:txBody>
          <a:bodyPr>
            <a:normAutofit fontScale="90000"/>
          </a:bodyPr>
          <a:lstStyle/>
          <a:p>
            <a:r>
              <a:rPr lang="en-ID" dirty="0"/>
              <a:t>LOREM</a:t>
            </a:r>
            <a:br>
              <a:rPr lang="en-ID" dirty="0"/>
            </a:br>
            <a:r>
              <a:rPr lang="en-ID" dirty="0"/>
              <a:t>IPSUM DOLOR</a:t>
            </a:r>
          </a:p>
        </p:txBody>
      </p:sp>
      <p:sp>
        <p:nvSpPr>
          <p:cNvPr id="6" name="Subtitle 9">
            <a:extLst>
              <a:ext uri="{FF2B5EF4-FFF2-40B4-BE49-F238E27FC236}">
                <a16:creationId xmlns:a16="http://schemas.microsoft.com/office/drawing/2014/main" id="{EF3AE460-AF1D-FA5B-5315-C2B4F1763FCB}"/>
              </a:ext>
            </a:extLst>
          </p:cNvPr>
          <p:cNvSpPr txBox="1">
            <a:spLocks/>
          </p:cNvSpPr>
          <p:nvPr/>
        </p:nvSpPr>
        <p:spPr>
          <a:xfrm>
            <a:off x="6173560" y="3070324"/>
            <a:ext cx="1131202" cy="3713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/>
              <a:t>NAME</a:t>
            </a:r>
            <a:endParaRPr lang="en-ID" sz="1800" b="1" dirty="0"/>
          </a:p>
        </p:txBody>
      </p:sp>
      <p:sp>
        <p:nvSpPr>
          <p:cNvPr id="7" name="Subtitle 9">
            <a:extLst>
              <a:ext uri="{FF2B5EF4-FFF2-40B4-BE49-F238E27FC236}">
                <a16:creationId xmlns:a16="http://schemas.microsoft.com/office/drawing/2014/main" id="{CBD73851-B287-37BD-388D-504C22C32255}"/>
              </a:ext>
            </a:extLst>
          </p:cNvPr>
          <p:cNvSpPr txBox="1">
            <a:spLocks/>
          </p:cNvSpPr>
          <p:nvPr/>
        </p:nvSpPr>
        <p:spPr>
          <a:xfrm>
            <a:off x="7999185" y="3104192"/>
            <a:ext cx="1845578" cy="3713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Job Position</a:t>
            </a:r>
            <a:endParaRPr lang="en-ID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7C355F-B1B4-FA8D-E81F-F93833E1BFFE}"/>
              </a:ext>
            </a:extLst>
          </p:cNvPr>
          <p:cNvCxnSpPr>
            <a:cxnSpLocks/>
          </p:cNvCxnSpPr>
          <p:nvPr/>
        </p:nvCxnSpPr>
        <p:spPr>
          <a:xfrm>
            <a:off x="6173560" y="3669010"/>
            <a:ext cx="36861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Subtitle 9">
            <a:extLst>
              <a:ext uri="{FF2B5EF4-FFF2-40B4-BE49-F238E27FC236}">
                <a16:creationId xmlns:a16="http://schemas.microsoft.com/office/drawing/2014/main" id="{3F0820A1-86F8-C603-69FA-1D6332AFC5C6}"/>
              </a:ext>
            </a:extLst>
          </p:cNvPr>
          <p:cNvSpPr txBox="1">
            <a:spLocks/>
          </p:cNvSpPr>
          <p:nvPr/>
        </p:nvSpPr>
        <p:spPr>
          <a:xfrm>
            <a:off x="6144986" y="4602792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Phone</a:t>
            </a:r>
            <a:endParaRPr lang="en-ID" b="1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D0863701-ED94-A251-D073-1D5F55956D59}"/>
              </a:ext>
            </a:extLst>
          </p:cNvPr>
          <p:cNvSpPr txBox="1">
            <a:spLocks/>
          </p:cNvSpPr>
          <p:nvPr/>
        </p:nvSpPr>
        <p:spPr>
          <a:xfrm>
            <a:off x="6144986" y="4864608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11" name="Subtitle 9">
            <a:extLst>
              <a:ext uri="{FF2B5EF4-FFF2-40B4-BE49-F238E27FC236}">
                <a16:creationId xmlns:a16="http://schemas.microsoft.com/office/drawing/2014/main" id="{DC220C16-5671-218F-FBB5-0734E8B0091A}"/>
              </a:ext>
            </a:extLst>
          </p:cNvPr>
          <p:cNvSpPr txBox="1">
            <a:spLocks/>
          </p:cNvSpPr>
          <p:nvPr/>
        </p:nvSpPr>
        <p:spPr>
          <a:xfrm>
            <a:off x="6144986" y="3853492"/>
            <a:ext cx="590550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Email</a:t>
            </a:r>
            <a:endParaRPr lang="en-ID" b="1" dirty="0"/>
          </a:p>
        </p:txBody>
      </p:sp>
      <p:sp>
        <p:nvSpPr>
          <p:cNvPr id="12" name="Subtitle 9">
            <a:extLst>
              <a:ext uri="{FF2B5EF4-FFF2-40B4-BE49-F238E27FC236}">
                <a16:creationId xmlns:a16="http://schemas.microsoft.com/office/drawing/2014/main" id="{C8CB9F2A-DF86-157D-4F8C-FFFC3D164A4E}"/>
              </a:ext>
            </a:extLst>
          </p:cNvPr>
          <p:cNvSpPr txBox="1">
            <a:spLocks/>
          </p:cNvSpPr>
          <p:nvPr/>
        </p:nvSpPr>
        <p:spPr>
          <a:xfrm>
            <a:off x="6144986" y="4115308"/>
            <a:ext cx="1498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err="1"/>
              <a:t>xxxxxxxx</a:t>
            </a:r>
            <a:endParaRPr lang="en-ID" dirty="0"/>
          </a:p>
        </p:txBody>
      </p:sp>
      <p:sp>
        <p:nvSpPr>
          <p:cNvPr id="13" name="Subtitle 9">
            <a:extLst>
              <a:ext uri="{FF2B5EF4-FFF2-40B4-BE49-F238E27FC236}">
                <a16:creationId xmlns:a16="http://schemas.microsoft.com/office/drawing/2014/main" id="{BBD7E96B-4B07-B2D9-506E-533AF509BEB6}"/>
              </a:ext>
            </a:extLst>
          </p:cNvPr>
          <p:cNvSpPr txBox="1">
            <a:spLocks/>
          </p:cNvSpPr>
          <p:nvPr/>
        </p:nvSpPr>
        <p:spPr>
          <a:xfrm>
            <a:off x="7999185" y="3853492"/>
            <a:ext cx="736599" cy="2920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/>
              <a:t>Location</a:t>
            </a:r>
            <a:endParaRPr lang="en-ID" b="1" dirty="0"/>
          </a:p>
        </p:txBody>
      </p:sp>
      <p:sp>
        <p:nvSpPr>
          <p:cNvPr id="14" name="Subtitle 9">
            <a:extLst>
              <a:ext uri="{FF2B5EF4-FFF2-40B4-BE49-F238E27FC236}">
                <a16:creationId xmlns:a16="http://schemas.microsoft.com/office/drawing/2014/main" id="{A3A8B8EE-65F9-909F-AE49-CA9657873C24}"/>
              </a:ext>
            </a:extLst>
          </p:cNvPr>
          <p:cNvSpPr txBox="1">
            <a:spLocks/>
          </p:cNvSpPr>
          <p:nvPr/>
        </p:nvSpPr>
        <p:spPr>
          <a:xfrm>
            <a:off x="7999186" y="4150476"/>
            <a:ext cx="1841499" cy="984162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aliquaUt</a:t>
            </a:r>
            <a:r>
              <a:rPr lang="en-US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683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E8419-0461-B44E-C184-0B77CD40D3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D" dirty="0"/>
              <a:t>LOREM IPSUM</a:t>
            </a:r>
            <a:br>
              <a:rPr lang="en-ID" dirty="0"/>
            </a:br>
            <a:r>
              <a:rPr lang="en-ID" dirty="0"/>
              <a:t>DOLOR SIT AMET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B5FB4-9F26-ACFB-F82E-CDCA84A62B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D" sz="1400" dirty="0"/>
              <a:t>Lorem ipsum </a:t>
            </a:r>
            <a:r>
              <a:rPr lang="en-ID" sz="1400" dirty="0" err="1"/>
              <a:t>dolor</a:t>
            </a:r>
            <a:r>
              <a:rPr lang="en-ID" sz="1400" dirty="0"/>
              <a:t> sit </a:t>
            </a:r>
            <a:r>
              <a:rPr lang="en-ID" sz="1400" dirty="0" err="1"/>
              <a:t>amet</a:t>
            </a:r>
            <a:r>
              <a:rPr lang="en-ID" sz="1400" dirty="0"/>
              <a:t>, </a:t>
            </a:r>
            <a:r>
              <a:rPr lang="en-ID" sz="1400" dirty="0" err="1"/>
              <a:t>consectetur</a:t>
            </a:r>
            <a:r>
              <a:rPr lang="en-ID" sz="1400" dirty="0"/>
              <a:t> </a:t>
            </a:r>
            <a:r>
              <a:rPr lang="en-ID" sz="1400" dirty="0" err="1"/>
              <a:t>adipiscing</a:t>
            </a:r>
            <a:r>
              <a:rPr lang="en-ID" sz="1400" dirty="0"/>
              <a:t> </a:t>
            </a:r>
            <a:r>
              <a:rPr lang="en-ID" sz="1400" dirty="0" err="1"/>
              <a:t>elit</a:t>
            </a:r>
            <a:r>
              <a:rPr lang="en-ID" sz="1400" dirty="0"/>
              <a:t>, </a:t>
            </a:r>
            <a:r>
              <a:rPr lang="en-ID" sz="1400" dirty="0" err="1"/>
              <a:t>sed</a:t>
            </a:r>
            <a:r>
              <a:rPr lang="en-ID" sz="1400" dirty="0"/>
              <a:t> do </a:t>
            </a:r>
            <a:r>
              <a:rPr lang="en-ID" sz="1400" dirty="0" err="1"/>
              <a:t>eiusmod</a:t>
            </a:r>
            <a:r>
              <a:rPr lang="en-ID" sz="1400" dirty="0"/>
              <a:t> </a:t>
            </a:r>
            <a:r>
              <a:rPr lang="en-ID" sz="1400" dirty="0" err="1"/>
              <a:t>tempor</a:t>
            </a:r>
            <a:r>
              <a:rPr lang="en-ID" sz="1400" dirty="0"/>
              <a:t> </a:t>
            </a:r>
            <a:r>
              <a:rPr lang="en-ID" sz="1400" dirty="0" err="1"/>
              <a:t>incididunt</a:t>
            </a:r>
            <a:r>
              <a:rPr lang="en-ID" sz="1400" dirty="0"/>
              <a:t> </a:t>
            </a:r>
            <a:r>
              <a:rPr lang="en-ID" sz="1400" dirty="0" err="1"/>
              <a:t>ut</a:t>
            </a:r>
            <a:r>
              <a:rPr lang="en-ID" sz="1400" dirty="0"/>
              <a:t> labore et dolore magna </a:t>
            </a:r>
            <a:r>
              <a:rPr lang="en-ID" sz="1400" dirty="0" err="1"/>
              <a:t>aliquaUt</a:t>
            </a:r>
            <a:r>
              <a:rPr lang="en-ID" sz="1400" dirty="0"/>
              <a:t> </a:t>
            </a:r>
            <a:r>
              <a:rPr lang="en-ID" sz="1400" dirty="0" err="1"/>
              <a:t>enim</a:t>
            </a:r>
            <a:r>
              <a:rPr lang="en-ID" sz="1400" dirty="0"/>
              <a:t> ad minim </a:t>
            </a:r>
            <a:r>
              <a:rPr lang="en-ID" sz="1400" dirty="0" err="1"/>
              <a:t>veniam</a:t>
            </a:r>
            <a:r>
              <a:rPr lang="en-ID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6035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51E9959-D2F8-4FA3-4997-C8DD898B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9013" y="2298699"/>
            <a:ext cx="6198920" cy="1438071"/>
          </a:xfrm>
        </p:spPr>
        <p:txBody>
          <a:bodyPr>
            <a:normAutofit fontScale="90000"/>
          </a:bodyPr>
          <a:lstStyle/>
          <a:p>
            <a:r>
              <a:rPr lang="en-ID" dirty="0"/>
              <a:t>LOREM IPSUM</a:t>
            </a:r>
            <a:br>
              <a:rPr lang="en-ID" dirty="0"/>
            </a:br>
            <a:r>
              <a:rPr lang="en-ID" dirty="0"/>
              <a:t>DOLOR SIT AMET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C7DD8BA-ECBC-279A-FAC4-179440C985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Lorem ipsum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dolor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sit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amet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,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consectetur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adipiscing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elit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,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sed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do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eiusmod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tempor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incididunt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ut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labore et dolore magna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aliquaUt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enim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 ad minim </a:t>
            </a:r>
            <a:r>
              <a:rPr kumimoji="0" lang="en-ID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veniam</a:t>
            </a:r>
            <a:r>
              <a: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STAR PRO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6924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EB545-6855-BC89-6342-672E95FC4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58CCB4-C7ED-56FB-4708-9DF594CB9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7" y="2432405"/>
            <a:ext cx="4675187" cy="1993191"/>
          </a:xfrm>
        </p:spPr>
        <p:txBody>
          <a:bodyPr>
            <a:noAutofit/>
          </a:bodyPr>
          <a:lstStyle/>
          <a:p>
            <a:r>
              <a:rPr lang="en-US" sz="6000" dirty="0"/>
              <a:t>ISI</a:t>
            </a:r>
            <a:br>
              <a:rPr lang="en-US" sz="6000" dirty="0"/>
            </a:br>
            <a:r>
              <a:rPr lang="en-US" sz="6000" dirty="0"/>
              <a:t>KONTEN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45614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0D9D1-62AE-C018-7C4F-0E220F7BA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DE6F1F7-216B-652D-D7FC-2CBE96FCC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/>
              <a:t>LOREM IPSUM DOLOR SIT AMET </a:t>
            </a:r>
            <a:r>
              <a:rPr lang="en-ID" dirty="0">
                <a:solidFill>
                  <a:schemeClr val="tx1"/>
                </a:solidFill>
              </a:rPr>
              <a:t>CONSECTETUR ADIPISCING ELIT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7A1B000-0D12-8C07-2FAE-257D9C5D76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r>
              <a:rPr lang="en-ID" sz="1100" dirty="0"/>
              <a:t>. Duis </a:t>
            </a:r>
            <a:r>
              <a:rPr lang="en-ID" sz="1100" dirty="0" err="1"/>
              <a:t>aute</a:t>
            </a:r>
            <a:r>
              <a:rPr lang="en-ID" sz="1100" dirty="0"/>
              <a:t> </a:t>
            </a:r>
            <a:r>
              <a:rPr lang="en-ID" sz="1100" dirty="0" err="1"/>
              <a:t>irure</a:t>
            </a:r>
            <a:r>
              <a:rPr lang="en-ID" sz="1100" dirty="0"/>
              <a:t> </a:t>
            </a:r>
            <a:r>
              <a:rPr lang="en-ID" sz="1100" dirty="0" err="1"/>
              <a:t>dolor</a:t>
            </a:r>
            <a:r>
              <a:rPr lang="en-ID" sz="1100" dirty="0"/>
              <a:t> in </a:t>
            </a:r>
            <a:r>
              <a:rPr lang="en-ID" sz="1100" dirty="0" err="1"/>
              <a:t>reprehenderit</a:t>
            </a:r>
            <a:r>
              <a:rPr lang="en-ID" sz="1100" dirty="0"/>
              <a:t> in </a:t>
            </a:r>
            <a:r>
              <a:rPr lang="en-ID" sz="1100" dirty="0" err="1"/>
              <a:t>voluptate</a:t>
            </a:r>
            <a:r>
              <a:rPr lang="en-ID" sz="1100" dirty="0"/>
              <a:t> </a:t>
            </a:r>
            <a:r>
              <a:rPr lang="en-ID" sz="1100" dirty="0" err="1"/>
              <a:t>velit</a:t>
            </a:r>
            <a:r>
              <a:rPr lang="en-ID" sz="1100" dirty="0"/>
              <a:t> esse </a:t>
            </a:r>
            <a:r>
              <a:rPr lang="en-ID" sz="1100" dirty="0" err="1"/>
              <a:t>cillum</a:t>
            </a:r>
            <a:r>
              <a:rPr lang="en-ID" sz="1100" dirty="0"/>
              <a:t> dolore </a:t>
            </a:r>
            <a:r>
              <a:rPr lang="en-ID" sz="1100" dirty="0" err="1"/>
              <a:t>eu</a:t>
            </a:r>
            <a:r>
              <a:rPr lang="en-ID" sz="1100" dirty="0"/>
              <a:t> </a:t>
            </a:r>
            <a:r>
              <a:rPr lang="en-ID" sz="1100" dirty="0" err="1"/>
              <a:t>fugiat</a:t>
            </a:r>
            <a:r>
              <a:rPr lang="en-ID" sz="1100" dirty="0"/>
              <a:t> </a:t>
            </a:r>
            <a:r>
              <a:rPr lang="en-ID" sz="1100" dirty="0" err="1"/>
              <a:t>nulla</a:t>
            </a:r>
            <a:r>
              <a:rPr lang="en-ID" sz="1100" dirty="0"/>
              <a:t> </a:t>
            </a:r>
            <a:r>
              <a:rPr lang="en-ID" sz="1100" dirty="0" err="1"/>
              <a:t>pariatur</a:t>
            </a:r>
            <a:r>
              <a:rPr lang="en-ID" sz="1100" dirty="0"/>
              <a:t>. </a:t>
            </a:r>
            <a:r>
              <a:rPr lang="en-ID" sz="1100" dirty="0" err="1"/>
              <a:t>Excepteur</a:t>
            </a:r>
            <a:r>
              <a:rPr lang="en-ID" sz="1100" dirty="0"/>
              <a:t> </a:t>
            </a:r>
            <a:r>
              <a:rPr lang="en-ID" sz="1100" dirty="0" err="1"/>
              <a:t>sint</a:t>
            </a:r>
            <a:r>
              <a:rPr lang="en-ID" sz="1100" dirty="0"/>
              <a:t> </a:t>
            </a:r>
            <a:r>
              <a:rPr lang="en-ID" sz="1100" dirty="0" err="1"/>
              <a:t>occaecat</a:t>
            </a:r>
            <a:r>
              <a:rPr lang="en-ID" sz="1100" dirty="0"/>
              <a:t> </a:t>
            </a:r>
            <a:r>
              <a:rPr lang="en-ID" sz="1100" dirty="0" err="1"/>
              <a:t>cupidatat</a:t>
            </a:r>
            <a:r>
              <a:rPr lang="en-ID" sz="1100" dirty="0"/>
              <a:t> non </a:t>
            </a:r>
            <a:r>
              <a:rPr lang="en-ID" sz="1100" dirty="0" err="1"/>
              <a:t>proident</a:t>
            </a:r>
            <a:r>
              <a:rPr lang="en-ID" sz="1100" dirty="0"/>
              <a:t>, sunt in culpa qui </a:t>
            </a:r>
            <a:r>
              <a:rPr lang="en-ID" sz="1100" dirty="0" err="1"/>
              <a:t>officia</a:t>
            </a:r>
            <a:r>
              <a:rPr lang="en-ID" sz="1100" dirty="0"/>
              <a:t> </a:t>
            </a:r>
            <a:r>
              <a:rPr lang="en-ID" sz="1100" dirty="0" err="1"/>
              <a:t>deserunt</a:t>
            </a:r>
            <a:r>
              <a:rPr lang="en-ID" sz="1100" dirty="0"/>
              <a:t> </a:t>
            </a:r>
            <a:r>
              <a:rPr lang="en-ID" sz="1100" dirty="0" err="1"/>
              <a:t>mollit</a:t>
            </a:r>
            <a:r>
              <a:rPr lang="en-ID" sz="1100" dirty="0"/>
              <a:t> </a:t>
            </a:r>
            <a:r>
              <a:rPr lang="en-ID" sz="1100" dirty="0" err="1"/>
              <a:t>anim</a:t>
            </a:r>
            <a:r>
              <a:rPr lang="en-ID" sz="1100" dirty="0"/>
              <a:t> id est </a:t>
            </a:r>
            <a:r>
              <a:rPr lang="en-ID" sz="1100" dirty="0" err="1"/>
              <a:t>laborum</a:t>
            </a:r>
            <a:r>
              <a:rPr lang="en-ID" sz="1100" dirty="0"/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C747184-A9A7-B218-F1F8-08AD8FBA0F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r>
              <a:rPr lang="en-ID" sz="1100" dirty="0"/>
              <a:t>. Duis </a:t>
            </a:r>
            <a:r>
              <a:rPr lang="en-ID" sz="1100" dirty="0" err="1"/>
              <a:t>aute</a:t>
            </a:r>
            <a:r>
              <a:rPr lang="en-ID" sz="1100" dirty="0"/>
              <a:t> </a:t>
            </a:r>
            <a:r>
              <a:rPr lang="en-ID" sz="1100" dirty="0" err="1"/>
              <a:t>irure</a:t>
            </a:r>
            <a:r>
              <a:rPr lang="en-ID" sz="1100" dirty="0"/>
              <a:t> </a:t>
            </a:r>
            <a:r>
              <a:rPr lang="en-ID" sz="1100" dirty="0" err="1"/>
              <a:t>dolor</a:t>
            </a:r>
            <a:r>
              <a:rPr lang="en-ID" sz="1100" dirty="0"/>
              <a:t> in </a:t>
            </a:r>
            <a:r>
              <a:rPr lang="en-ID" sz="1100" dirty="0" err="1"/>
              <a:t>reprehenderit</a:t>
            </a:r>
            <a:r>
              <a:rPr lang="en-ID" sz="1100" dirty="0"/>
              <a:t> in </a:t>
            </a:r>
            <a:r>
              <a:rPr lang="en-ID" sz="1100" dirty="0" err="1"/>
              <a:t>voluptate</a:t>
            </a:r>
            <a:r>
              <a:rPr lang="en-ID" sz="1100" dirty="0"/>
              <a:t> </a:t>
            </a:r>
            <a:r>
              <a:rPr lang="en-ID" sz="1100" dirty="0" err="1"/>
              <a:t>velit</a:t>
            </a:r>
            <a:r>
              <a:rPr lang="en-ID" sz="1100" dirty="0"/>
              <a:t> esse </a:t>
            </a:r>
            <a:r>
              <a:rPr lang="en-ID" sz="1100" dirty="0" err="1"/>
              <a:t>cillum</a:t>
            </a:r>
            <a:r>
              <a:rPr lang="en-ID" sz="1100" dirty="0"/>
              <a:t> dolore </a:t>
            </a:r>
            <a:r>
              <a:rPr lang="en-ID" sz="1100" dirty="0" err="1"/>
              <a:t>eu</a:t>
            </a:r>
            <a:r>
              <a:rPr lang="en-ID" sz="1100" dirty="0"/>
              <a:t> </a:t>
            </a:r>
            <a:r>
              <a:rPr lang="en-ID" sz="1100" dirty="0" err="1"/>
              <a:t>fugiat</a:t>
            </a:r>
            <a:r>
              <a:rPr lang="en-ID" sz="1100" dirty="0"/>
              <a:t> </a:t>
            </a:r>
            <a:r>
              <a:rPr lang="en-ID" sz="1100" dirty="0" err="1"/>
              <a:t>nulla</a:t>
            </a:r>
            <a:r>
              <a:rPr lang="en-ID" sz="1100" dirty="0"/>
              <a:t> </a:t>
            </a:r>
            <a:r>
              <a:rPr lang="en-ID" sz="1100" dirty="0" err="1"/>
              <a:t>pariatur</a:t>
            </a:r>
            <a:r>
              <a:rPr lang="en-ID" sz="1100" dirty="0"/>
              <a:t>. </a:t>
            </a:r>
            <a:r>
              <a:rPr lang="en-ID" sz="1100" dirty="0" err="1"/>
              <a:t>Excepteur</a:t>
            </a:r>
            <a:r>
              <a:rPr lang="en-ID" sz="1100" dirty="0"/>
              <a:t> </a:t>
            </a:r>
            <a:r>
              <a:rPr lang="en-ID" sz="1100" dirty="0" err="1"/>
              <a:t>sint</a:t>
            </a:r>
            <a:r>
              <a:rPr lang="en-ID" sz="1100" dirty="0"/>
              <a:t> </a:t>
            </a:r>
            <a:r>
              <a:rPr lang="en-ID" sz="1100" dirty="0" err="1"/>
              <a:t>occaecat</a:t>
            </a:r>
            <a:r>
              <a:rPr lang="en-ID" sz="1100" dirty="0"/>
              <a:t> </a:t>
            </a:r>
            <a:r>
              <a:rPr lang="en-ID" sz="1100" dirty="0" err="1"/>
              <a:t>cupidatat</a:t>
            </a:r>
            <a:r>
              <a:rPr lang="en-ID" sz="1100" dirty="0"/>
              <a:t> non </a:t>
            </a:r>
            <a:r>
              <a:rPr lang="en-ID" sz="1100" dirty="0" err="1"/>
              <a:t>proident</a:t>
            </a:r>
            <a:r>
              <a:rPr lang="en-ID" sz="1100" dirty="0"/>
              <a:t>, sunt in culpa qui </a:t>
            </a:r>
            <a:r>
              <a:rPr lang="en-ID" sz="1100" dirty="0" err="1"/>
              <a:t>officia</a:t>
            </a:r>
            <a:r>
              <a:rPr lang="en-ID" sz="1100" dirty="0"/>
              <a:t> </a:t>
            </a:r>
            <a:r>
              <a:rPr lang="en-ID" sz="1100" dirty="0" err="1"/>
              <a:t>deserunt</a:t>
            </a:r>
            <a:r>
              <a:rPr lang="en-ID" sz="1100" dirty="0"/>
              <a:t> </a:t>
            </a:r>
            <a:r>
              <a:rPr lang="en-ID" sz="1100" dirty="0" err="1"/>
              <a:t>mollit</a:t>
            </a:r>
            <a:r>
              <a:rPr lang="en-ID" sz="1100" dirty="0"/>
              <a:t> </a:t>
            </a:r>
            <a:r>
              <a:rPr lang="en-ID" sz="1100" dirty="0" err="1"/>
              <a:t>anim</a:t>
            </a:r>
            <a:r>
              <a:rPr lang="en-ID" sz="1100" dirty="0"/>
              <a:t> id est </a:t>
            </a:r>
            <a:r>
              <a:rPr lang="en-ID" sz="1100" dirty="0" err="1"/>
              <a:t>laborum</a:t>
            </a:r>
            <a:r>
              <a:rPr lang="en-ID" sz="1100" dirty="0"/>
              <a:t>.</a:t>
            </a:r>
          </a:p>
          <a:p>
            <a:pPr marL="0"/>
            <a:endParaRPr lang="en-ID" sz="11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8BDEFCE-D3C4-28A1-6B95-E8C4E18E9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pPr marL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r>
              <a:rPr lang="en-ID" sz="1100" dirty="0"/>
              <a:t>. Duis </a:t>
            </a:r>
            <a:r>
              <a:rPr lang="en-ID" sz="1100" dirty="0" err="1"/>
              <a:t>aute</a:t>
            </a:r>
            <a:r>
              <a:rPr lang="en-ID" sz="1100" dirty="0"/>
              <a:t> </a:t>
            </a:r>
            <a:r>
              <a:rPr lang="en-ID" sz="1100" dirty="0" err="1"/>
              <a:t>irure</a:t>
            </a:r>
            <a:r>
              <a:rPr lang="en-ID" sz="1100" dirty="0"/>
              <a:t> </a:t>
            </a:r>
            <a:r>
              <a:rPr lang="en-ID" sz="1100" dirty="0" err="1"/>
              <a:t>dolor</a:t>
            </a:r>
            <a:r>
              <a:rPr lang="en-ID" sz="1100" dirty="0"/>
              <a:t> in </a:t>
            </a:r>
            <a:r>
              <a:rPr lang="en-ID" sz="1100" dirty="0" err="1"/>
              <a:t>reprehenderit</a:t>
            </a:r>
            <a:r>
              <a:rPr lang="en-ID" sz="1100" dirty="0"/>
              <a:t> in </a:t>
            </a:r>
            <a:r>
              <a:rPr lang="en-ID" sz="1100" dirty="0" err="1"/>
              <a:t>voluptate</a:t>
            </a:r>
            <a:r>
              <a:rPr lang="en-ID" sz="1100" dirty="0"/>
              <a:t> </a:t>
            </a:r>
            <a:r>
              <a:rPr lang="en-ID" sz="1100" dirty="0" err="1"/>
              <a:t>velit</a:t>
            </a:r>
            <a:r>
              <a:rPr lang="en-ID" sz="1100" dirty="0"/>
              <a:t> esse </a:t>
            </a:r>
            <a:r>
              <a:rPr lang="en-ID" sz="1100" dirty="0" err="1"/>
              <a:t>cillum</a:t>
            </a:r>
            <a:r>
              <a:rPr lang="en-ID" sz="1100" dirty="0"/>
              <a:t> dolore </a:t>
            </a:r>
            <a:r>
              <a:rPr lang="en-ID" sz="1100" dirty="0" err="1"/>
              <a:t>eu</a:t>
            </a:r>
            <a:r>
              <a:rPr lang="en-ID" sz="1100" dirty="0"/>
              <a:t> </a:t>
            </a:r>
            <a:r>
              <a:rPr lang="en-ID" sz="1100" dirty="0" err="1"/>
              <a:t>fugiat</a:t>
            </a:r>
            <a:r>
              <a:rPr lang="en-ID" sz="1100" dirty="0"/>
              <a:t> </a:t>
            </a:r>
            <a:r>
              <a:rPr lang="en-ID" sz="1100" dirty="0" err="1"/>
              <a:t>nulla</a:t>
            </a:r>
            <a:r>
              <a:rPr lang="en-ID" sz="1100" dirty="0"/>
              <a:t> </a:t>
            </a:r>
            <a:r>
              <a:rPr lang="en-ID" sz="1100" dirty="0" err="1"/>
              <a:t>pariatur</a:t>
            </a:r>
            <a:r>
              <a:rPr lang="en-ID" sz="1100" dirty="0"/>
              <a:t>. </a:t>
            </a:r>
            <a:r>
              <a:rPr lang="en-ID" sz="1100" dirty="0" err="1"/>
              <a:t>Excepteur</a:t>
            </a:r>
            <a:r>
              <a:rPr lang="en-ID" sz="1100" dirty="0"/>
              <a:t> </a:t>
            </a:r>
            <a:r>
              <a:rPr lang="en-ID" sz="1100" dirty="0" err="1"/>
              <a:t>sint</a:t>
            </a:r>
            <a:r>
              <a:rPr lang="en-ID" sz="1100" dirty="0"/>
              <a:t> </a:t>
            </a:r>
            <a:r>
              <a:rPr lang="en-ID" sz="1100" dirty="0" err="1"/>
              <a:t>occaecat</a:t>
            </a:r>
            <a:r>
              <a:rPr lang="en-ID" sz="1100" dirty="0"/>
              <a:t> </a:t>
            </a:r>
            <a:r>
              <a:rPr lang="en-ID" sz="1100" dirty="0" err="1"/>
              <a:t>cupidatat</a:t>
            </a:r>
            <a:r>
              <a:rPr lang="en-ID" sz="1100" dirty="0"/>
              <a:t> non </a:t>
            </a:r>
            <a:r>
              <a:rPr lang="en-ID" sz="1100" dirty="0" err="1"/>
              <a:t>proident</a:t>
            </a:r>
            <a:r>
              <a:rPr lang="en-ID" sz="1100" dirty="0"/>
              <a:t>, sunt in culpa qui </a:t>
            </a:r>
            <a:r>
              <a:rPr lang="en-ID" sz="1100" dirty="0" err="1"/>
              <a:t>officia</a:t>
            </a:r>
            <a:r>
              <a:rPr lang="en-ID" sz="1100" dirty="0"/>
              <a:t> </a:t>
            </a:r>
            <a:r>
              <a:rPr lang="en-ID" sz="1100" dirty="0" err="1"/>
              <a:t>deserunt</a:t>
            </a:r>
            <a:r>
              <a:rPr lang="en-ID" sz="1100" dirty="0"/>
              <a:t> </a:t>
            </a:r>
            <a:r>
              <a:rPr lang="en-ID" sz="1100" dirty="0" err="1"/>
              <a:t>mollit</a:t>
            </a:r>
            <a:r>
              <a:rPr lang="en-ID" sz="1100" dirty="0"/>
              <a:t> </a:t>
            </a:r>
            <a:r>
              <a:rPr lang="en-ID" sz="1100" dirty="0" err="1"/>
              <a:t>anim</a:t>
            </a:r>
            <a:r>
              <a:rPr lang="en-ID" sz="1100" dirty="0"/>
              <a:t> id est </a:t>
            </a:r>
            <a:r>
              <a:rPr lang="en-ID" sz="1100" dirty="0" err="1"/>
              <a:t>laborum</a:t>
            </a:r>
            <a:r>
              <a:rPr lang="en-ID" sz="1100" dirty="0"/>
              <a:t>.</a:t>
            </a:r>
          </a:p>
          <a:p>
            <a:pPr marL="0"/>
            <a:endParaRPr lang="en-ID" sz="11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B7F38F-93CA-541D-FBCA-AD9312CD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6</a:t>
            </a:fld>
            <a:endParaRPr lang="en-ID" sz="1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F226A4-ECA1-071B-8222-210E2C474E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4220D-B47E-DCD6-52BA-AE6AB7EE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13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251E2-88B0-02A1-4AC3-A6D356BF4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5BA47978-8004-8EBC-5A91-6EA3C0DA3E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 b="3328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9701ACD9-97ED-10DE-7DFC-6C49D321C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1052344"/>
            <a:ext cx="6618287" cy="1224132"/>
          </a:xfrm>
        </p:spPr>
        <p:txBody>
          <a:bodyPr>
            <a:normAutofit fontScale="90000"/>
          </a:bodyPr>
          <a:lstStyle/>
          <a:p>
            <a:r>
              <a:rPr lang="en-ID" dirty="0"/>
              <a:t>LOREM IPSUM DOLOR SIT AMET CONSECTETUR ADIPISCING ELIT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9075E76-1635-B729-F203-4D74314B2D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000"/>
              </a:spcBef>
            </a:pPr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r>
              <a:rPr lang="en-ID" sz="1100" dirty="0"/>
              <a:t>. Duis </a:t>
            </a:r>
            <a:r>
              <a:rPr lang="en-ID" sz="1100" dirty="0" err="1"/>
              <a:t>aute</a:t>
            </a:r>
            <a:r>
              <a:rPr lang="en-ID" sz="1100" dirty="0"/>
              <a:t> </a:t>
            </a:r>
            <a:r>
              <a:rPr lang="en-ID" sz="1100" dirty="0" err="1"/>
              <a:t>irure</a:t>
            </a:r>
            <a:r>
              <a:rPr lang="en-ID" sz="1100" dirty="0"/>
              <a:t> </a:t>
            </a:r>
            <a:r>
              <a:rPr lang="en-ID" sz="1100" dirty="0" err="1"/>
              <a:t>dolor</a:t>
            </a:r>
            <a:r>
              <a:rPr lang="en-ID" sz="1100" dirty="0"/>
              <a:t> in </a:t>
            </a:r>
            <a:r>
              <a:rPr lang="en-ID" sz="1100" dirty="0" err="1"/>
              <a:t>reprehenderit</a:t>
            </a:r>
            <a:r>
              <a:rPr lang="en-ID" sz="1100" dirty="0"/>
              <a:t> in </a:t>
            </a:r>
            <a:r>
              <a:rPr lang="en-ID" sz="1100" dirty="0" err="1"/>
              <a:t>voluptate</a:t>
            </a:r>
            <a:r>
              <a:rPr lang="en-ID" sz="1100" dirty="0"/>
              <a:t> </a:t>
            </a:r>
            <a:r>
              <a:rPr lang="en-ID" sz="1100" dirty="0" err="1"/>
              <a:t>velit</a:t>
            </a:r>
            <a:r>
              <a:rPr lang="en-ID" sz="1100" dirty="0"/>
              <a:t> esse </a:t>
            </a:r>
            <a:r>
              <a:rPr lang="en-ID" sz="1100" dirty="0" err="1"/>
              <a:t>cillum</a:t>
            </a:r>
            <a:r>
              <a:rPr lang="en-ID" sz="1100" dirty="0"/>
              <a:t> dolore </a:t>
            </a:r>
            <a:r>
              <a:rPr lang="en-ID" sz="1100" dirty="0" err="1"/>
              <a:t>eu</a:t>
            </a:r>
            <a:r>
              <a:rPr lang="en-ID" sz="1100" dirty="0"/>
              <a:t> </a:t>
            </a:r>
            <a:r>
              <a:rPr lang="en-ID" sz="1100" dirty="0" err="1"/>
              <a:t>fugiat</a:t>
            </a:r>
            <a:r>
              <a:rPr lang="en-ID" sz="1100" dirty="0"/>
              <a:t> </a:t>
            </a:r>
            <a:r>
              <a:rPr lang="en-ID" sz="1100" dirty="0" err="1"/>
              <a:t>nulla</a:t>
            </a:r>
            <a:r>
              <a:rPr lang="en-ID" sz="1100" dirty="0"/>
              <a:t> </a:t>
            </a:r>
            <a:r>
              <a:rPr lang="en-ID" sz="1100" dirty="0" err="1"/>
              <a:t>pariatur</a:t>
            </a:r>
            <a:r>
              <a:rPr lang="en-ID" sz="1100" dirty="0"/>
              <a:t>. </a:t>
            </a:r>
            <a:r>
              <a:rPr lang="en-ID" sz="1100" dirty="0" err="1"/>
              <a:t>Excepteur</a:t>
            </a:r>
            <a:r>
              <a:rPr lang="en-ID" sz="1100" dirty="0"/>
              <a:t> </a:t>
            </a:r>
            <a:r>
              <a:rPr lang="en-ID" sz="1100" dirty="0" err="1"/>
              <a:t>sint</a:t>
            </a:r>
            <a:r>
              <a:rPr lang="en-ID" sz="1100" dirty="0"/>
              <a:t> </a:t>
            </a:r>
            <a:r>
              <a:rPr lang="en-ID" sz="1100" dirty="0" err="1"/>
              <a:t>occaecat</a:t>
            </a:r>
            <a:r>
              <a:rPr lang="en-ID" sz="1100" dirty="0"/>
              <a:t> </a:t>
            </a:r>
            <a:r>
              <a:rPr lang="en-ID" sz="1100" dirty="0" err="1"/>
              <a:t>cupidatat</a:t>
            </a:r>
            <a:r>
              <a:rPr lang="en-ID" sz="1100" dirty="0"/>
              <a:t> non </a:t>
            </a:r>
            <a:r>
              <a:rPr lang="en-ID" sz="1100" dirty="0" err="1"/>
              <a:t>proident</a:t>
            </a:r>
            <a:r>
              <a:rPr lang="en-ID" sz="1100" dirty="0"/>
              <a:t>, sunt in culpa qui </a:t>
            </a:r>
            <a:r>
              <a:rPr lang="en-ID" sz="1100" dirty="0" err="1"/>
              <a:t>officia</a:t>
            </a:r>
            <a:r>
              <a:rPr lang="en-ID" sz="1100" dirty="0"/>
              <a:t> </a:t>
            </a:r>
            <a:r>
              <a:rPr lang="en-ID" sz="1100" dirty="0" err="1"/>
              <a:t>deserunt</a:t>
            </a:r>
            <a:r>
              <a:rPr lang="en-ID" sz="1100" dirty="0"/>
              <a:t> </a:t>
            </a:r>
            <a:r>
              <a:rPr lang="en-ID" sz="1100" dirty="0" err="1"/>
              <a:t>mollit</a:t>
            </a:r>
            <a:r>
              <a:rPr lang="en-ID" sz="1100" dirty="0"/>
              <a:t> </a:t>
            </a:r>
            <a:r>
              <a:rPr lang="en-ID" sz="1100" dirty="0" err="1"/>
              <a:t>anim</a:t>
            </a:r>
            <a:r>
              <a:rPr lang="en-ID" sz="1100" dirty="0"/>
              <a:t> id est </a:t>
            </a:r>
            <a:r>
              <a:rPr lang="en-ID" sz="1100" dirty="0" err="1"/>
              <a:t>laborum</a:t>
            </a:r>
            <a:endParaRPr lang="en-ID" dirty="0"/>
          </a:p>
          <a:p>
            <a:pPr marL="0" indent="0">
              <a:spcBef>
                <a:spcPts val="1000"/>
              </a:spcBef>
            </a:pPr>
            <a:r>
              <a:rPr lang="en-ID" dirty="0"/>
              <a:t>Lorem ipsum </a:t>
            </a:r>
            <a:r>
              <a:rPr lang="en-ID" dirty="0" err="1"/>
              <a:t>dolor</a:t>
            </a:r>
            <a:r>
              <a:rPr lang="en-ID" dirty="0"/>
              <a:t> sit </a:t>
            </a:r>
            <a:r>
              <a:rPr lang="en-ID" dirty="0" err="1"/>
              <a:t>amet</a:t>
            </a:r>
            <a:r>
              <a:rPr lang="en-ID" dirty="0"/>
              <a:t>, </a:t>
            </a:r>
            <a:r>
              <a:rPr lang="en-ID" dirty="0" err="1"/>
              <a:t>consectetur</a:t>
            </a:r>
            <a:r>
              <a:rPr lang="en-ID" dirty="0"/>
              <a:t> </a:t>
            </a:r>
            <a:r>
              <a:rPr lang="en-ID" dirty="0" err="1"/>
              <a:t>adipiscing</a:t>
            </a:r>
            <a:r>
              <a:rPr lang="en-ID" dirty="0"/>
              <a:t> </a:t>
            </a:r>
            <a:r>
              <a:rPr lang="en-ID" dirty="0" err="1"/>
              <a:t>elit</a:t>
            </a:r>
            <a:r>
              <a:rPr lang="en-ID" dirty="0"/>
              <a:t>, </a:t>
            </a:r>
            <a:r>
              <a:rPr lang="en-ID" dirty="0" err="1"/>
              <a:t>sed</a:t>
            </a:r>
            <a:r>
              <a:rPr lang="en-ID" dirty="0"/>
              <a:t> do </a:t>
            </a:r>
            <a:r>
              <a:rPr lang="en-ID" dirty="0" err="1"/>
              <a:t>eiusmod</a:t>
            </a:r>
            <a:r>
              <a:rPr lang="en-ID" dirty="0"/>
              <a:t> </a:t>
            </a:r>
            <a:r>
              <a:rPr lang="en-ID" dirty="0" err="1"/>
              <a:t>tempor</a:t>
            </a:r>
            <a:r>
              <a:rPr lang="en-ID" dirty="0"/>
              <a:t> </a:t>
            </a:r>
            <a:r>
              <a:rPr lang="en-ID" dirty="0" err="1"/>
              <a:t>incididunt</a:t>
            </a:r>
            <a:r>
              <a:rPr lang="en-ID" dirty="0"/>
              <a:t> </a:t>
            </a:r>
            <a:r>
              <a:rPr lang="en-ID" dirty="0" err="1"/>
              <a:t>ut</a:t>
            </a:r>
            <a:r>
              <a:rPr lang="en-ID" dirty="0"/>
              <a:t> labore et dolore magna </a:t>
            </a:r>
            <a:r>
              <a:rPr lang="en-ID" dirty="0" err="1"/>
              <a:t>aliquaUt</a:t>
            </a:r>
            <a:r>
              <a:rPr lang="en-ID" dirty="0"/>
              <a:t> </a:t>
            </a:r>
            <a:r>
              <a:rPr lang="en-ID" dirty="0" err="1"/>
              <a:t>enim</a:t>
            </a:r>
            <a:r>
              <a:rPr lang="en-ID" dirty="0"/>
              <a:t> ad minim </a:t>
            </a:r>
            <a:r>
              <a:rPr lang="en-ID" dirty="0" err="1"/>
              <a:t>veniam</a:t>
            </a:r>
            <a:r>
              <a:rPr lang="en-ID" dirty="0"/>
              <a:t>, quis </a:t>
            </a:r>
            <a:r>
              <a:rPr lang="en-ID" dirty="0" err="1"/>
              <a:t>nostrud</a:t>
            </a:r>
            <a:r>
              <a:rPr lang="en-ID" dirty="0"/>
              <a:t> exercitation </a:t>
            </a:r>
            <a:r>
              <a:rPr lang="en-ID" dirty="0" err="1"/>
              <a:t>ullamco</a:t>
            </a:r>
            <a:r>
              <a:rPr lang="en-ID" dirty="0"/>
              <a:t> </a:t>
            </a:r>
            <a:r>
              <a:rPr lang="en-ID" dirty="0" err="1"/>
              <a:t>laboris</a:t>
            </a:r>
            <a:r>
              <a:rPr lang="en-ID" dirty="0"/>
              <a:t> nisi </a:t>
            </a:r>
            <a:r>
              <a:rPr lang="en-ID" dirty="0" err="1"/>
              <a:t>ut</a:t>
            </a:r>
            <a:r>
              <a:rPr lang="en-ID" dirty="0"/>
              <a:t> </a:t>
            </a:r>
            <a:r>
              <a:rPr lang="en-ID" dirty="0" err="1"/>
              <a:t>aliquip</a:t>
            </a:r>
            <a:r>
              <a:rPr lang="en-ID" dirty="0"/>
              <a:t> ex </a:t>
            </a:r>
            <a:r>
              <a:rPr lang="en-ID" dirty="0" err="1"/>
              <a:t>ea</a:t>
            </a:r>
            <a:r>
              <a:rPr lang="en-ID" dirty="0"/>
              <a:t> </a:t>
            </a:r>
            <a:r>
              <a:rPr lang="en-ID" dirty="0" err="1"/>
              <a:t>commodo</a:t>
            </a:r>
            <a:r>
              <a:rPr lang="en-ID" dirty="0"/>
              <a:t> </a:t>
            </a:r>
            <a:r>
              <a:rPr lang="en-ID" dirty="0" err="1"/>
              <a:t>consequat</a:t>
            </a:r>
            <a:r>
              <a:rPr lang="en-ID" dirty="0"/>
              <a:t>. Duis </a:t>
            </a:r>
            <a:r>
              <a:rPr lang="en-ID" dirty="0" err="1"/>
              <a:t>aute</a:t>
            </a:r>
            <a:r>
              <a:rPr lang="en-ID" dirty="0"/>
              <a:t> </a:t>
            </a:r>
            <a:r>
              <a:rPr lang="en-ID" dirty="0" err="1"/>
              <a:t>irure</a:t>
            </a:r>
            <a:r>
              <a:rPr lang="en-ID" dirty="0"/>
              <a:t> </a:t>
            </a:r>
            <a:r>
              <a:rPr lang="en-ID" dirty="0" err="1"/>
              <a:t>dolor</a:t>
            </a:r>
            <a:r>
              <a:rPr lang="en-ID" dirty="0"/>
              <a:t> in </a:t>
            </a:r>
            <a:r>
              <a:rPr lang="en-ID" dirty="0" err="1"/>
              <a:t>reprehenderit</a:t>
            </a:r>
            <a:r>
              <a:rPr lang="en-ID" dirty="0"/>
              <a:t> in </a:t>
            </a:r>
            <a:r>
              <a:rPr lang="en-ID" dirty="0" err="1"/>
              <a:t>voluptate</a:t>
            </a:r>
            <a:r>
              <a:rPr lang="en-ID" dirty="0"/>
              <a:t> </a:t>
            </a:r>
            <a:r>
              <a:rPr lang="en-ID" dirty="0" err="1"/>
              <a:t>velit</a:t>
            </a:r>
            <a:r>
              <a:rPr lang="en-ID" dirty="0"/>
              <a:t> esse </a:t>
            </a:r>
            <a:r>
              <a:rPr lang="en-ID" dirty="0" err="1"/>
              <a:t>cillum</a:t>
            </a:r>
            <a:r>
              <a:rPr lang="en-ID" dirty="0"/>
              <a:t> dolore </a:t>
            </a:r>
            <a:r>
              <a:rPr lang="en-ID" dirty="0" err="1"/>
              <a:t>eu</a:t>
            </a:r>
            <a:r>
              <a:rPr lang="en-ID" dirty="0"/>
              <a:t> </a:t>
            </a:r>
            <a:r>
              <a:rPr lang="en-ID" dirty="0" err="1"/>
              <a:t>fugiat</a:t>
            </a:r>
            <a:r>
              <a:rPr lang="en-ID" dirty="0"/>
              <a:t> </a:t>
            </a:r>
            <a:r>
              <a:rPr lang="en-ID" dirty="0" err="1"/>
              <a:t>nulla</a:t>
            </a:r>
            <a:r>
              <a:rPr lang="en-ID" dirty="0"/>
              <a:t> pa</a:t>
            </a:r>
          </a:p>
          <a:p>
            <a:pPr>
              <a:spcBef>
                <a:spcPts val="1000"/>
              </a:spcBef>
            </a:pPr>
            <a:r>
              <a:rPr lang="en-ID" dirty="0"/>
              <a:t>Lorem ipsum </a:t>
            </a:r>
            <a:r>
              <a:rPr lang="en-ID" dirty="0" err="1"/>
              <a:t>dolor</a:t>
            </a:r>
            <a:r>
              <a:rPr lang="en-ID" dirty="0"/>
              <a:t> sit </a:t>
            </a:r>
            <a:r>
              <a:rPr lang="en-ID" dirty="0" err="1"/>
              <a:t>amet</a:t>
            </a:r>
            <a:r>
              <a:rPr lang="en-ID" dirty="0"/>
              <a:t>, </a:t>
            </a:r>
            <a:r>
              <a:rPr lang="en-ID" dirty="0" err="1"/>
              <a:t>consectetur</a:t>
            </a:r>
            <a:r>
              <a:rPr lang="en-ID" dirty="0"/>
              <a:t> </a:t>
            </a:r>
            <a:r>
              <a:rPr lang="en-ID" dirty="0" err="1"/>
              <a:t>adipiscing</a:t>
            </a:r>
            <a:r>
              <a:rPr lang="en-ID" dirty="0"/>
              <a:t> </a:t>
            </a:r>
            <a:r>
              <a:rPr lang="en-ID" dirty="0" err="1"/>
              <a:t>elit</a:t>
            </a:r>
            <a:r>
              <a:rPr lang="en-ID" dirty="0"/>
              <a:t>, </a:t>
            </a:r>
            <a:r>
              <a:rPr lang="en-ID" dirty="0" err="1"/>
              <a:t>sed</a:t>
            </a:r>
            <a:r>
              <a:rPr lang="en-ID" dirty="0"/>
              <a:t> do </a:t>
            </a:r>
            <a:r>
              <a:rPr lang="en-ID" dirty="0" err="1"/>
              <a:t>eiusmod</a:t>
            </a:r>
            <a:r>
              <a:rPr lang="en-ID" dirty="0"/>
              <a:t> </a:t>
            </a:r>
            <a:r>
              <a:rPr lang="en-ID" dirty="0" err="1"/>
              <a:t>tempor</a:t>
            </a:r>
            <a:r>
              <a:rPr lang="en-ID" dirty="0"/>
              <a:t> </a:t>
            </a:r>
            <a:r>
              <a:rPr lang="en-ID" dirty="0" err="1"/>
              <a:t>incididunt</a:t>
            </a:r>
            <a:r>
              <a:rPr lang="en-ID" dirty="0"/>
              <a:t> </a:t>
            </a:r>
            <a:r>
              <a:rPr lang="en-ID" dirty="0" err="1"/>
              <a:t>ut</a:t>
            </a:r>
            <a:r>
              <a:rPr lang="en-ID" dirty="0"/>
              <a:t> labore et dolore magna </a:t>
            </a:r>
            <a:r>
              <a:rPr lang="en-ID" dirty="0" err="1"/>
              <a:t>aliquaUt</a:t>
            </a:r>
            <a:r>
              <a:rPr lang="en-ID" dirty="0"/>
              <a:t> </a:t>
            </a:r>
            <a:r>
              <a:rPr lang="en-ID" dirty="0" err="1"/>
              <a:t>enim</a:t>
            </a:r>
            <a:r>
              <a:rPr lang="en-ID" dirty="0"/>
              <a:t> ad minim </a:t>
            </a:r>
            <a:r>
              <a:rPr lang="en-ID" dirty="0" err="1"/>
              <a:t>veniam</a:t>
            </a:r>
            <a:r>
              <a:rPr lang="en-ID" dirty="0"/>
              <a:t>, quis </a:t>
            </a:r>
            <a:r>
              <a:rPr lang="en-ID" dirty="0" err="1"/>
              <a:t>nostrud</a:t>
            </a:r>
            <a:r>
              <a:rPr lang="en-ID" dirty="0"/>
              <a:t> exercitation </a:t>
            </a:r>
            <a:r>
              <a:rPr lang="en-ID" dirty="0" err="1"/>
              <a:t>ullamco</a:t>
            </a:r>
            <a:r>
              <a:rPr lang="en-ID" dirty="0"/>
              <a:t> </a:t>
            </a:r>
            <a:r>
              <a:rPr lang="en-ID" dirty="0" err="1"/>
              <a:t>laboris</a:t>
            </a:r>
            <a:r>
              <a:rPr lang="en-ID" dirty="0"/>
              <a:t> nisi </a:t>
            </a:r>
            <a:r>
              <a:rPr lang="en-ID" dirty="0" err="1"/>
              <a:t>ut</a:t>
            </a:r>
            <a:r>
              <a:rPr lang="en-ID" dirty="0"/>
              <a:t> </a:t>
            </a:r>
            <a:r>
              <a:rPr lang="en-ID" dirty="0" err="1"/>
              <a:t>aliquip</a:t>
            </a:r>
            <a:r>
              <a:rPr lang="en-ID" dirty="0"/>
              <a:t> ex </a:t>
            </a:r>
            <a:r>
              <a:rPr lang="en-ID" dirty="0" err="1"/>
              <a:t>ea</a:t>
            </a:r>
            <a:r>
              <a:rPr lang="en-ID" dirty="0"/>
              <a:t> </a:t>
            </a:r>
            <a:r>
              <a:rPr lang="en-ID" dirty="0" err="1"/>
              <a:t>commodo</a:t>
            </a:r>
            <a:r>
              <a:rPr lang="en-ID" dirty="0"/>
              <a:t> </a:t>
            </a:r>
            <a:r>
              <a:rPr lang="en-ID" dirty="0" err="1"/>
              <a:t>consequat</a:t>
            </a:r>
            <a:r>
              <a:rPr lang="en-ID" dirty="0"/>
              <a:t>. Duis </a:t>
            </a:r>
            <a:r>
              <a:rPr lang="en-ID" dirty="0" err="1"/>
              <a:t>aute</a:t>
            </a:r>
            <a:r>
              <a:rPr lang="en-ID" dirty="0"/>
              <a:t> </a:t>
            </a:r>
            <a:r>
              <a:rPr lang="en-ID" dirty="0" err="1"/>
              <a:t>irure</a:t>
            </a:r>
            <a:r>
              <a:rPr lang="en-ID" dirty="0"/>
              <a:t> </a:t>
            </a:r>
            <a:r>
              <a:rPr lang="en-ID" dirty="0" err="1"/>
              <a:t>dolor</a:t>
            </a:r>
            <a:r>
              <a:rPr lang="en-ID" dirty="0"/>
              <a:t> in </a:t>
            </a:r>
            <a:r>
              <a:rPr lang="en-ID" dirty="0" err="1"/>
              <a:t>reprehenderit</a:t>
            </a:r>
            <a:r>
              <a:rPr lang="en-ID" dirty="0"/>
              <a:t> in </a:t>
            </a:r>
            <a:r>
              <a:rPr lang="en-ID" dirty="0" err="1"/>
              <a:t>voluptate</a:t>
            </a:r>
            <a:r>
              <a:rPr lang="en-ID" dirty="0"/>
              <a:t> </a:t>
            </a:r>
            <a:r>
              <a:rPr lang="en-ID" dirty="0" err="1"/>
              <a:t>velit</a:t>
            </a:r>
            <a:r>
              <a:rPr lang="en-ID" dirty="0"/>
              <a:t> esse </a:t>
            </a:r>
            <a:r>
              <a:rPr lang="en-ID" dirty="0" err="1"/>
              <a:t>cillum</a:t>
            </a:r>
            <a:r>
              <a:rPr lang="en-ID" dirty="0"/>
              <a:t> dolore </a:t>
            </a:r>
            <a:r>
              <a:rPr lang="en-ID" dirty="0" err="1"/>
              <a:t>eu</a:t>
            </a:r>
            <a:r>
              <a:rPr lang="en-ID" dirty="0"/>
              <a:t> </a:t>
            </a:r>
            <a:r>
              <a:rPr lang="en-ID" dirty="0" err="1"/>
              <a:t>fugiat</a:t>
            </a:r>
            <a:r>
              <a:rPr lang="en-ID" dirty="0"/>
              <a:t> </a:t>
            </a:r>
            <a:r>
              <a:rPr lang="en-ID" dirty="0" err="1"/>
              <a:t>nulla</a:t>
            </a:r>
            <a:r>
              <a:rPr lang="en-ID" dirty="0"/>
              <a:t> </a:t>
            </a:r>
            <a:r>
              <a:rPr lang="en-ID" dirty="0" err="1"/>
              <a:t>pariatur</a:t>
            </a:r>
            <a:r>
              <a:rPr lang="en-ID" dirty="0"/>
              <a:t>. </a:t>
            </a:r>
            <a:r>
              <a:rPr lang="en-ID" dirty="0" err="1"/>
              <a:t>Excepteur</a:t>
            </a:r>
            <a:r>
              <a:rPr lang="en-ID" dirty="0"/>
              <a:t> </a:t>
            </a:r>
            <a:r>
              <a:rPr lang="en-ID" dirty="0" err="1"/>
              <a:t>sint</a:t>
            </a:r>
            <a:r>
              <a:rPr lang="en-ID" dirty="0"/>
              <a:t> </a:t>
            </a:r>
            <a:r>
              <a:rPr lang="en-ID" dirty="0" err="1"/>
              <a:t>occaecat</a:t>
            </a:r>
            <a:r>
              <a:rPr lang="en-ID" dirty="0"/>
              <a:t> </a:t>
            </a:r>
            <a:r>
              <a:rPr lang="en-ID" dirty="0" err="1"/>
              <a:t>cupidatat</a:t>
            </a:r>
            <a:r>
              <a:rPr lang="en-ID" dirty="0"/>
              <a:t> non </a:t>
            </a:r>
            <a:r>
              <a:rPr lang="en-ID" dirty="0" err="1"/>
              <a:t>proident</a:t>
            </a:r>
            <a:r>
              <a:rPr lang="en-ID" dirty="0"/>
              <a:t>, sunt in culpa qui </a:t>
            </a:r>
            <a:r>
              <a:rPr lang="en-ID" dirty="0" err="1"/>
              <a:t>officia</a:t>
            </a:r>
            <a:r>
              <a:rPr lang="en-ID" dirty="0"/>
              <a:t> </a:t>
            </a:r>
            <a:r>
              <a:rPr lang="en-ID" dirty="0" err="1"/>
              <a:t>deserunt</a:t>
            </a:r>
            <a:r>
              <a:rPr lang="en-ID" dirty="0"/>
              <a:t> </a:t>
            </a:r>
            <a:r>
              <a:rPr lang="en-ID" dirty="0" err="1"/>
              <a:t>mollit</a:t>
            </a:r>
            <a:r>
              <a:rPr lang="en-ID" dirty="0"/>
              <a:t> </a:t>
            </a:r>
            <a:r>
              <a:rPr lang="en-ID" dirty="0" err="1"/>
              <a:t>anim</a:t>
            </a:r>
            <a:r>
              <a:rPr lang="en-ID" dirty="0"/>
              <a:t> id est </a:t>
            </a:r>
            <a:r>
              <a:rPr lang="en-ID" dirty="0" err="1"/>
              <a:t>laborum</a:t>
            </a:r>
            <a:r>
              <a:rPr lang="en-ID" dirty="0"/>
              <a:t>.</a:t>
            </a:r>
            <a:endParaRPr lang="en-ID" sz="1100" b="1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BD108B6-A1F4-E891-86F0-F2E5F4602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t>7</a:t>
            </a:fld>
            <a:endParaRPr lang="en-ID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4281198-BB26-8885-5ABF-6685FBB3D7B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66806E39-783D-32B2-2CA3-5428AA2EC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533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2C01C-C285-E7C1-631E-450C79530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DB6DD9B-43B9-ED70-C22B-A5B1FE1158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endParaRPr lang="en-ID" sz="1100" dirty="0"/>
          </a:p>
        </p:txBody>
      </p:sp>
      <p:sp>
        <p:nvSpPr>
          <p:cNvPr id="8" name="Title 14">
            <a:extLst>
              <a:ext uri="{FF2B5EF4-FFF2-40B4-BE49-F238E27FC236}">
                <a16:creationId xmlns:a16="http://schemas.microsoft.com/office/drawing/2014/main" id="{58420EC0-F45A-1BC7-DD98-900009FF4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1052343"/>
            <a:ext cx="6437312" cy="2073412"/>
          </a:xfrm>
        </p:spPr>
        <p:txBody>
          <a:bodyPr>
            <a:normAutofit/>
          </a:bodyPr>
          <a:lstStyle/>
          <a:p>
            <a:r>
              <a:rPr lang="en-ID" dirty="0"/>
              <a:t>LOREM IPSUM DOLOR SIT AMET </a:t>
            </a:r>
            <a:r>
              <a:rPr lang="en-ID" dirty="0">
                <a:solidFill>
                  <a:schemeClr val="tx1"/>
                </a:solidFill>
              </a:rPr>
              <a:t>CONSECTETUR ADIPISCING ELIT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F1F473F-118D-AC4C-1AF6-BDD4F4B6E85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 lIns="0" tIns="0" rIns="0" bIns="0"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D38083F-B655-08EE-0DBA-C87BFC1C6E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85000" lnSpcReduction="10000"/>
          </a:bodyPr>
          <a:lstStyle/>
          <a:p>
            <a:pPr marL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endParaRPr lang="en-ID" sz="1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B0759-E6AE-BDDF-7EF4-228CD451906F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 lIns="0" tIns="0" rIns="0" bIns="0"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CB03AF2-1A32-A92E-BE43-5D2FDBA020F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85000" lnSpcReduction="10000"/>
          </a:bodyPr>
          <a:lstStyle/>
          <a:p>
            <a:pPr marL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quis </a:t>
            </a:r>
            <a:r>
              <a:rPr lang="en-ID" sz="1100" dirty="0" err="1"/>
              <a:t>nostrud</a:t>
            </a:r>
            <a:r>
              <a:rPr lang="en-ID" sz="1100" dirty="0"/>
              <a:t> exercitation </a:t>
            </a:r>
            <a:r>
              <a:rPr lang="en-ID" sz="1100" dirty="0" err="1"/>
              <a:t>ullamco</a:t>
            </a:r>
            <a:r>
              <a:rPr lang="en-ID" sz="1100" dirty="0"/>
              <a:t> </a:t>
            </a:r>
            <a:r>
              <a:rPr lang="en-ID" sz="1100" dirty="0" err="1"/>
              <a:t>laboris</a:t>
            </a:r>
            <a:r>
              <a:rPr lang="en-ID" sz="1100" dirty="0"/>
              <a:t> nisi </a:t>
            </a:r>
            <a:r>
              <a:rPr lang="en-ID" sz="1100" dirty="0" err="1"/>
              <a:t>ut</a:t>
            </a:r>
            <a:r>
              <a:rPr lang="en-ID" sz="1100" dirty="0"/>
              <a:t> </a:t>
            </a:r>
            <a:r>
              <a:rPr lang="en-ID" sz="1100" dirty="0" err="1"/>
              <a:t>aliquip</a:t>
            </a:r>
            <a:r>
              <a:rPr lang="en-ID" sz="1100" dirty="0"/>
              <a:t> ex </a:t>
            </a:r>
            <a:r>
              <a:rPr lang="en-ID" sz="1100" dirty="0" err="1"/>
              <a:t>ea</a:t>
            </a:r>
            <a:r>
              <a:rPr lang="en-ID" sz="1100" dirty="0"/>
              <a:t> </a:t>
            </a:r>
            <a:r>
              <a:rPr lang="en-ID" sz="1100" dirty="0" err="1"/>
              <a:t>commodo</a:t>
            </a:r>
            <a:r>
              <a:rPr lang="en-ID" sz="1100" dirty="0"/>
              <a:t> </a:t>
            </a:r>
            <a:r>
              <a:rPr lang="en-ID" sz="1100" dirty="0" err="1"/>
              <a:t>consequat</a:t>
            </a:r>
            <a:endParaRPr lang="en-ID" sz="11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76FE2-9F60-8E5C-5487-364CB79F626C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 lIns="0" tIns="0" rIns="0" bIns="0"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8C0A98C-05DD-0142-B0F6-7190356D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8</a:t>
            </a:fld>
            <a:endParaRPr lang="en-ID" sz="1000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CD20C6C-4F1F-92D1-8AD0-E4939E57697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04A55C80-7D9F-68E9-95A2-190D4BB47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226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23E05-6703-B2D2-C64A-3957311B0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F497F7F7-240D-DE29-4519-FF1E1BDAB9DD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8" r="29928"/>
          <a:stretch/>
        </p:blipFill>
        <p:spPr>
          <a:prstGeom prst="rect">
            <a:avLst/>
          </a:prstGeom>
        </p:spPr>
      </p:pic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18C52720-4D10-8DC2-B5DD-727529D78212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8" r="29928"/>
          <a:stretch/>
        </p:blipFill>
        <p:spPr>
          <a:prstGeom prst="rect">
            <a:avLst/>
          </a:prstGeom>
        </p:spPr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38F4AFF5-8E82-B4CC-CD93-982A5CA4D71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9" r="33269"/>
          <a:stretch/>
        </p:blipFill>
        <p:spPr>
          <a:prstGeom prst="rect">
            <a:avLst/>
          </a:prstGeom>
        </p:spPr>
      </p:pic>
      <p:sp>
        <p:nvSpPr>
          <p:cNvPr id="8" name="Title 14">
            <a:extLst>
              <a:ext uri="{FF2B5EF4-FFF2-40B4-BE49-F238E27FC236}">
                <a16:creationId xmlns:a16="http://schemas.microsoft.com/office/drawing/2014/main" id="{813A872D-E359-6D4B-0D3A-E380A2A4F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/>
              <a:t>LOREM IPSUM DOLOR SIT AMET</a:t>
            </a:r>
            <a:endParaRPr lang="en-ID" dirty="0">
              <a:solidFill>
                <a:schemeClr val="tx1"/>
              </a:solidFill>
            </a:endParaRPr>
          </a:p>
        </p:txBody>
      </p:sp>
      <p:pic>
        <p:nvPicPr>
          <p:cNvPr id="55" name="Picture Placeholder 54">
            <a:extLst>
              <a:ext uri="{FF2B5EF4-FFF2-40B4-BE49-F238E27FC236}">
                <a16:creationId xmlns:a16="http://schemas.microsoft.com/office/drawing/2014/main" id="{8C506750-FAD1-FE68-CEC3-15D586DB81C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8" r="29928"/>
          <a:stretch/>
        </p:blipFill>
        <p:spPr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E5A05D7-FEEA-D06C-E8C9-66C20F2CAAD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0000" lnSpcReduction="20000"/>
          </a:bodyPr>
          <a:lstStyle/>
          <a:p>
            <a:pPr marL="0" indent="0"/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FAE9C5-7FF4-78F7-DD8C-F54D97B2212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 lIns="0" tIns="0" rIns="0" bIns="0">
            <a:normAutofit/>
          </a:bodyPr>
          <a:lstStyle/>
          <a:p>
            <a:r>
              <a:rPr lang="da-DK" dirty="0"/>
              <a:t>LOREM IPSUM</a:t>
            </a:r>
          </a:p>
          <a:p>
            <a:r>
              <a:rPr lang="da-DK" dirty="0"/>
              <a:t>DOLOR SIT AMET</a:t>
            </a:r>
            <a:endParaRPr lang="en-ID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2A69365-FEBC-58DB-EDA5-025A80541D8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2E894-38D4-18D7-E202-319B098CABD3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 lIns="0" tIns="0" rIns="0" bIns="0">
            <a:normAutofit/>
          </a:bodyPr>
          <a:lstStyle/>
          <a:p>
            <a:r>
              <a:rPr lang="da-DK" dirty="0"/>
              <a:t>LOREM IPSUM</a:t>
            </a:r>
          </a:p>
          <a:p>
            <a:r>
              <a:rPr lang="da-DK" dirty="0"/>
              <a:t>DOLOR SIT AMET</a:t>
            </a:r>
            <a:endParaRPr lang="en-ID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1DA0A51-933F-33FE-0F1C-5C43D2F1952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D" sz="1100" dirty="0"/>
              <a:t>Lorem ipsum </a:t>
            </a:r>
            <a:r>
              <a:rPr lang="en-ID" sz="1100" dirty="0" err="1"/>
              <a:t>dolor</a:t>
            </a:r>
            <a:r>
              <a:rPr lang="en-ID" sz="1100" dirty="0"/>
              <a:t> sit </a:t>
            </a:r>
            <a:r>
              <a:rPr lang="en-ID" sz="1100" dirty="0" err="1"/>
              <a:t>amet</a:t>
            </a:r>
            <a:r>
              <a:rPr lang="en-ID" sz="1100" dirty="0"/>
              <a:t>, </a:t>
            </a:r>
            <a:r>
              <a:rPr lang="en-ID" sz="1100" dirty="0" err="1"/>
              <a:t>consectetur</a:t>
            </a:r>
            <a:r>
              <a:rPr lang="en-ID" sz="1100" dirty="0"/>
              <a:t> </a:t>
            </a:r>
            <a:r>
              <a:rPr lang="en-ID" sz="1100" dirty="0" err="1"/>
              <a:t>adipiscing</a:t>
            </a:r>
            <a:r>
              <a:rPr lang="en-ID" sz="1100" dirty="0"/>
              <a:t> </a:t>
            </a:r>
            <a:r>
              <a:rPr lang="en-ID" sz="1100" dirty="0" err="1"/>
              <a:t>elit</a:t>
            </a:r>
            <a:r>
              <a:rPr lang="en-ID" sz="1100" dirty="0"/>
              <a:t>, </a:t>
            </a:r>
            <a:r>
              <a:rPr lang="en-ID" sz="1100" dirty="0" err="1"/>
              <a:t>sed</a:t>
            </a:r>
            <a:r>
              <a:rPr lang="en-ID" sz="1100" dirty="0"/>
              <a:t> do </a:t>
            </a:r>
            <a:r>
              <a:rPr lang="en-ID" sz="1100" dirty="0" err="1"/>
              <a:t>eiusmod</a:t>
            </a:r>
            <a:r>
              <a:rPr lang="en-ID" sz="1100" dirty="0"/>
              <a:t> </a:t>
            </a:r>
            <a:r>
              <a:rPr lang="en-ID" sz="1100" dirty="0" err="1"/>
              <a:t>tempor</a:t>
            </a:r>
            <a:r>
              <a:rPr lang="en-ID" sz="1100" dirty="0"/>
              <a:t> </a:t>
            </a:r>
            <a:r>
              <a:rPr lang="en-ID" sz="1100" dirty="0" err="1"/>
              <a:t>incididunt</a:t>
            </a:r>
            <a:r>
              <a:rPr lang="en-ID" sz="1100" dirty="0"/>
              <a:t> </a:t>
            </a:r>
            <a:r>
              <a:rPr lang="en-ID" sz="1100" dirty="0" err="1"/>
              <a:t>ut</a:t>
            </a:r>
            <a:r>
              <a:rPr lang="en-ID" sz="1100" dirty="0"/>
              <a:t> labore et dolore magna </a:t>
            </a:r>
            <a:r>
              <a:rPr lang="en-ID" sz="1100" dirty="0" err="1"/>
              <a:t>aliquaUt</a:t>
            </a:r>
            <a:r>
              <a:rPr lang="en-ID" sz="1100" dirty="0"/>
              <a:t> </a:t>
            </a:r>
            <a:r>
              <a:rPr lang="en-ID" sz="1100" dirty="0" err="1"/>
              <a:t>enim</a:t>
            </a:r>
            <a:r>
              <a:rPr lang="en-ID" sz="1100" dirty="0"/>
              <a:t> ad minim </a:t>
            </a:r>
            <a:r>
              <a:rPr lang="en-ID" sz="1100" dirty="0" err="1"/>
              <a:t>veniam</a:t>
            </a:r>
            <a:r>
              <a:rPr lang="en-ID" sz="1100" dirty="0"/>
              <a:t>,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17123E-7469-B458-E44A-69DCFD61C039}"/>
              </a:ext>
            </a:extLst>
          </p:cNvPr>
          <p:cNvSpPr>
            <a:spLocks noGrp="1"/>
          </p:cNvSpPr>
          <p:nvPr>
            <p:ph sz="quarter" idx="25"/>
          </p:nvPr>
        </p:nvSpPr>
        <p:spPr/>
        <p:txBody>
          <a:bodyPr lIns="0" tIns="0" rIns="0" bIns="0">
            <a:normAutofit/>
          </a:bodyPr>
          <a:lstStyle/>
          <a:p>
            <a:r>
              <a:rPr lang="da-DK" dirty="0"/>
              <a:t>LOREM IPSUM</a:t>
            </a:r>
          </a:p>
          <a:p>
            <a:r>
              <a:rPr lang="da-DK" dirty="0"/>
              <a:t>DOLOR SIT AMET</a:t>
            </a:r>
            <a:endParaRPr lang="en-ID" dirty="0"/>
          </a:p>
        </p:txBody>
      </p:sp>
      <p:sp>
        <p:nvSpPr>
          <p:cNvPr id="61" name="Slide Number Placeholder 60">
            <a:extLst>
              <a:ext uri="{FF2B5EF4-FFF2-40B4-BE49-F238E27FC236}">
                <a16:creationId xmlns:a16="http://schemas.microsoft.com/office/drawing/2014/main" id="{4FA405C9-FD1E-D163-C866-B91365746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1C3-8C32-4302-A3D1-C32E125BA17A}" type="slidenum">
              <a:rPr lang="en-ID" smtClean="0"/>
              <a:pPr/>
              <a:t>9</a:t>
            </a:fld>
            <a:endParaRPr lang="en-ID" sz="1000" dirty="0"/>
          </a:p>
        </p:txBody>
      </p:sp>
      <p:sp>
        <p:nvSpPr>
          <p:cNvPr id="60" name="Footer Placeholder 59">
            <a:extLst>
              <a:ext uri="{FF2B5EF4-FFF2-40B4-BE49-F238E27FC236}">
                <a16:creationId xmlns:a16="http://schemas.microsoft.com/office/drawing/2014/main" id="{32AC4D17-B895-F09B-C6E6-8ACAEC98BDB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© DAYALIMA GROUP 2026. ALL RIGHTS RESERVED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  <p:sp>
        <p:nvSpPr>
          <p:cNvPr id="62" name="Date Placeholder 61">
            <a:extLst>
              <a:ext uri="{FF2B5EF4-FFF2-40B4-BE49-F238E27FC236}">
                <a16:creationId xmlns:a16="http://schemas.microsoft.com/office/drawing/2014/main" id="{6D0B4F12-5731-A640-2CF5-F08ABA417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STAR PRO" panose="02000806030000020004" pitchFamily="50" charset="0"/>
                <a:ea typeface="+mn-ea"/>
                <a:cs typeface="+mn-cs"/>
              </a:rPr>
              <a:t>PEOPLE STRATEGIES &amp; PERFORMANCE ACTIVATION</a:t>
            </a:r>
            <a:endParaRPr kumimoji="0" lang="en-ID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STAR PRO" panose="02000806030000020004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8845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24">
      <a:majorFont>
        <a:latin typeface="TSTAR PRO"/>
        <a:ea typeface=""/>
        <a:cs typeface=""/>
      </a:majorFont>
      <a:minorFont>
        <a:latin typeface="TSTAR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1537</Words>
  <Application>Microsoft Office PowerPoint</Application>
  <PresentationFormat>Widescreen</PresentationFormat>
  <Paragraphs>145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Montserrat Light</vt:lpstr>
      <vt:lpstr>Aptos</vt:lpstr>
      <vt:lpstr>TSTAR PRO</vt:lpstr>
      <vt:lpstr>Arial</vt:lpstr>
      <vt:lpstr>Calibri</vt:lpstr>
      <vt:lpstr>Office Theme</vt:lpstr>
      <vt:lpstr>FRONT COVER</vt:lpstr>
      <vt:lpstr>LOREM IPSUM DOLOR SIT AMET</vt:lpstr>
      <vt:lpstr>LOREM IPSUM DOLOR SIT AMET</vt:lpstr>
      <vt:lpstr>LOREM IPSUM DOLOR SIT AMET</vt:lpstr>
      <vt:lpstr>ISI KONTEN</vt:lpstr>
      <vt:lpstr>LOREM IPSUM DOLOR SIT AMET CONSECTETUR ADIPISCING ELIT</vt:lpstr>
      <vt:lpstr>LOREM IPSUM DOLOR SIT AMET CONSECTETUR ADIPISCING ELIT</vt:lpstr>
      <vt:lpstr>LOREM IPSUM DOLOR SIT AMET CONSECTETUR ADIPISCING ELIT</vt:lpstr>
      <vt:lpstr>LOREM IPSUM DOLOR SIT AMET</vt:lpstr>
      <vt:lpstr>LOREM IPSUM DOLOR SIT AMET</vt:lpstr>
      <vt:lpstr>PAGE  BREAK</vt:lpstr>
      <vt:lpstr>LOREM IPSUM DOLOR SITAMET CONSECTETUR</vt:lpstr>
      <vt:lpstr>LOREM IPSUM DOLOR SITAMET</vt:lpstr>
      <vt:lpstr>ICON &amp; INFOGRAPHIS</vt:lpstr>
      <vt:lpstr>ICON PACK</vt:lpstr>
      <vt:lpstr>PowerPoint Presentation</vt:lpstr>
      <vt:lpstr>PowerPoint Presentation</vt:lpstr>
      <vt:lpstr>PowerPoint Presentation</vt:lpstr>
      <vt:lpstr>BACK COVER</vt:lpstr>
      <vt:lpstr>LOREM IPSUM DOLOR</vt:lpstr>
      <vt:lpstr>LOREM IPSUM DOLOR</vt:lpstr>
      <vt:lpstr>LOREM IPSUM DOLOR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Diaz Herdi</dc:creator>
  <cp:lastModifiedBy>Diaz Herdi</cp:lastModifiedBy>
  <cp:revision>42</cp:revision>
  <dcterms:created xsi:type="dcterms:W3CDTF">2026-07-13T07:19:47Z</dcterms:created>
  <dcterms:modified xsi:type="dcterms:W3CDTF">2026-07-14T04:47:22Z</dcterms:modified>
</cp:coreProperties>
</file>